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3"/>
    <p:restoredTop sz="85223"/>
  </p:normalViewPr>
  <p:slideViewPr>
    <p:cSldViewPr snapToGrid="0" snapToObjects="1">
      <p:cViewPr varScale="1">
        <p:scale>
          <a:sx n="111" d="100"/>
          <a:sy n="111" d="100"/>
        </p:scale>
        <p:origin x="224" y="1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4E231-09BE-4E04-8742-0B7A5F324C46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5B53A9-EC45-44D6-B058-B30A318EF807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A4A033D6-4D38-40A5-9F41-F074E2984E2A}" type="parTrans" cxnId="{EE398266-4B18-462F-BE0A-0BDA26D9B57E}">
      <dgm:prSet/>
      <dgm:spPr/>
      <dgm:t>
        <a:bodyPr/>
        <a:lstStyle/>
        <a:p>
          <a:endParaRPr lang="en-US"/>
        </a:p>
      </dgm:t>
    </dgm:pt>
    <dgm:pt modelId="{7373864E-D029-4849-9A40-611C043FBAF7}" type="sibTrans" cxnId="{EE398266-4B18-462F-BE0A-0BDA26D9B57E}">
      <dgm:prSet/>
      <dgm:spPr/>
      <dgm:t>
        <a:bodyPr/>
        <a:lstStyle/>
        <a:p>
          <a:endParaRPr lang="en-US"/>
        </a:p>
      </dgm:t>
    </dgm:pt>
    <dgm:pt modelId="{2DB6C52D-BF59-4626-B52C-3575B8DE67D2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7FCCE490-7E0D-4F82-BB88-26D4DEBBFE76}" type="parTrans" cxnId="{C71E38CF-8B04-4443-AB04-FD5155BA0475}">
      <dgm:prSet/>
      <dgm:spPr/>
      <dgm:t>
        <a:bodyPr/>
        <a:lstStyle/>
        <a:p>
          <a:endParaRPr lang="en-US"/>
        </a:p>
      </dgm:t>
    </dgm:pt>
    <dgm:pt modelId="{4402F498-0A9D-40D1-A4AA-DD38918A2874}" type="sibTrans" cxnId="{C71E38CF-8B04-4443-AB04-FD5155BA0475}">
      <dgm:prSet/>
      <dgm:spPr/>
      <dgm:t>
        <a:bodyPr/>
        <a:lstStyle/>
        <a:p>
          <a:endParaRPr lang="en-US"/>
        </a:p>
      </dgm:t>
    </dgm:pt>
    <dgm:pt modelId="{E4E271F9-C648-4226-9ED3-B2F4850D02B1}">
      <dgm:prSet/>
      <dgm:spPr/>
      <dgm:t>
        <a:bodyPr/>
        <a:lstStyle/>
        <a:p>
          <a:r>
            <a:rPr lang="en-US"/>
            <a:t>Methodology</a:t>
          </a:r>
        </a:p>
      </dgm:t>
    </dgm:pt>
    <dgm:pt modelId="{010DC877-1644-4B17-8764-DBDAD5B5467D}" type="parTrans" cxnId="{229DAB40-DF9A-43B0-90EC-3700466DEBF8}">
      <dgm:prSet/>
      <dgm:spPr/>
      <dgm:t>
        <a:bodyPr/>
        <a:lstStyle/>
        <a:p>
          <a:endParaRPr lang="en-US"/>
        </a:p>
      </dgm:t>
    </dgm:pt>
    <dgm:pt modelId="{E9FE1128-5CD8-45B8-AF35-4C97FA486973}" type="sibTrans" cxnId="{229DAB40-DF9A-43B0-90EC-3700466DEBF8}">
      <dgm:prSet/>
      <dgm:spPr/>
      <dgm:t>
        <a:bodyPr/>
        <a:lstStyle/>
        <a:p>
          <a:endParaRPr lang="en-US"/>
        </a:p>
      </dgm:t>
    </dgm:pt>
    <dgm:pt modelId="{18E50D81-686E-4D7D-91C8-1C522668D2FA}">
      <dgm:prSet/>
      <dgm:spPr/>
      <dgm:t>
        <a:bodyPr/>
        <a:lstStyle/>
        <a:p>
          <a:r>
            <a:rPr lang="en-US"/>
            <a:t>Results</a:t>
          </a:r>
        </a:p>
      </dgm:t>
    </dgm:pt>
    <dgm:pt modelId="{D9244907-2B53-4A19-8A44-13D783F94C41}" type="parTrans" cxnId="{4F5D7A41-7F14-4C70-97BD-353421423F01}">
      <dgm:prSet/>
      <dgm:spPr/>
      <dgm:t>
        <a:bodyPr/>
        <a:lstStyle/>
        <a:p>
          <a:endParaRPr lang="en-US"/>
        </a:p>
      </dgm:t>
    </dgm:pt>
    <dgm:pt modelId="{75628F5C-97CF-4CAC-BAFF-D361ABBDD0F8}" type="sibTrans" cxnId="{4F5D7A41-7F14-4C70-97BD-353421423F01}">
      <dgm:prSet/>
      <dgm:spPr/>
      <dgm:t>
        <a:bodyPr/>
        <a:lstStyle/>
        <a:p>
          <a:endParaRPr lang="en-US"/>
        </a:p>
      </dgm:t>
    </dgm:pt>
    <dgm:pt modelId="{1496CB6B-BEF9-4E0F-A991-B306C1825012}">
      <dgm:prSet/>
      <dgm:spPr/>
      <dgm:t>
        <a:bodyPr/>
        <a:lstStyle/>
        <a:p>
          <a:r>
            <a:rPr lang="en-US"/>
            <a:t>Conclusion</a:t>
          </a:r>
        </a:p>
      </dgm:t>
    </dgm:pt>
    <dgm:pt modelId="{EDF87C96-F4E5-44B2-A560-76ACA937BED5}" type="parTrans" cxnId="{63DE476B-BCBE-4FA3-824C-2C7B44C7BFC7}">
      <dgm:prSet/>
      <dgm:spPr/>
      <dgm:t>
        <a:bodyPr/>
        <a:lstStyle/>
        <a:p>
          <a:endParaRPr lang="en-US"/>
        </a:p>
      </dgm:t>
    </dgm:pt>
    <dgm:pt modelId="{696EBD87-AB27-4A7E-AB99-51B972C56072}" type="sibTrans" cxnId="{63DE476B-BCBE-4FA3-824C-2C7B44C7BFC7}">
      <dgm:prSet/>
      <dgm:spPr/>
      <dgm:t>
        <a:bodyPr/>
        <a:lstStyle/>
        <a:p>
          <a:endParaRPr lang="en-US"/>
        </a:p>
      </dgm:t>
    </dgm:pt>
    <dgm:pt modelId="{1CFC3957-7584-FE4F-BFEC-64467DD587CC}" type="pres">
      <dgm:prSet presAssocID="{1C94E231-09BE-4E04-8742-0B7A5F324C46}" presName="linear" presStyleCnt="0">
        <dgm:presLayoutVars>
          <dgm:dir/>
          <dgm:animLvl val="lvl"/>
          <dgm:resizeHandles val="exact"/>
        </dgm:presLayoutVars>
      </dgm:prSet>
      <dgm:spPr/>
    </dgm:pt>
    <dgm:pt modelId="{1F7198D8-D263-CD48-A4A5-4F44E4B845BC}" type="pres">
      <dgm:prSet presAssocID="{305B53A9-EC45-44D6-B058-B30A318EF807}" presName="parentLin" presStyleCnt="0"/>
      <dgm:spPr/>
    </dgm:pt>
    <dgm:pt modelId="{3F49FEC6-28DC-4D47-A7A0-7038C6176ED0}" type="pres">
      <dgm:prSet presAssocID="{305B53A9-EC45-44D6-B058-B30A318EF807}" presName="parentLeftMargin" presStyleLbl="node1" presStyleIdx="0" presStyleCnt="5"/>
      <dgm:spPr/>
    </dgm:pt>
    <dgm:pt modelId="{A03F45D9-9403-EA44-9C53-93BBAE49E438}" type="pres">
      <dgm:prSet presAssocID="{305B53A9-EC45-44D6-B058-B30A318EF80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C9B2B57-EFB3-264B-94CE-9D9FEBC9F25C}" type="pres">
      <dgm:prSet presAssocID="{305B53A9-EC45-44D6-B058-B30A318EF807}" presName="negativeSpace" presStyleCnt="0"/>
      <dgm:spPr/>
    </dgm:pt>
    <dgm:pt modelId="{1FA117CF-171E-4F43-85F8-4F9BFC689BED}" type="pres">
      <dgm:prSet presAssocID="{305B53A9-EC45-44D6-B058-B30A318EF807}" presName="childText" presStyleLbl="conFgAcc1" presStyleIdx="0" presStyleCnt="5">
        <dgm:presLayoutVars>
          <dgm:bulletEnabled val="1"/>
        </dgm:presLayoutVars>
      </dgm:prSet>
      <dgm:spPr/>
    </dgm:pt>
    <dgm:pt modelId="{B3125943-BCC4-7742-AAFD-DF665761CAD5}" type="pres">
      <dgm:prSet presAssocID="{7373864E-D029-4849-9A40-611C043FBAF7}" presName="spaceBetweenRectangles" presStyleCnt="0"/>
      <dgm:spPr/>
    </dgm:pt>
    <dgm:pt modelId="{EFA2E980-499B-0D48-87EF-5D40C8123AF5}" type="pres">
      <dgm:prSet presAssocID="{2DB6C52D-BF59-4626-B52C-3575B8DE67D2}" presName="parentLin" presStyleCnt="0"/>
      <dgm:spPr/>
    </dgm:pt>
    <dgm:pt modelId="{A27EE2A8-E0B3-D349-BC7F-1857D83FAE68}" type="pres">
      <dgm:prSet presAssocID="{2DB6C52D-BF59-4626-B52C-3575B8DE67D2}" presName="parentLeftMargin" presStyleLbl="node1" presStyleIdx="0" presStyleCnt="5"/>
      <dgm:spPr/>
    </dgm:pt>
    <dgm:pt modelId="{1FB204BA-2B1D-464A-A272-070F0AAB01A5}" type="pres">
      <dgm:prSet presAssocID="{2DB6C52D-BF59-4626-B52C-3575B8DE67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F93B86-712E-EC4B-9A67-AE9EC851C3E0}" type="pres">
      <dgm:prSet presAssocID="{2DB6C52D-BF59-4626-B52C-3575B8DE67D2}" presName="negativeSpace" presStyleCnt="0"/>
      <dgm:spPr/>
    </dgm:pt>
    <dgm:pt modelId="{64D7CB22-8C07-0241-9E06-36FB18A0CF78}" type="pres">
      <dgm:prSet presAssocID="{2DB6C52D-BF59-4626-B52C-3575B8DE67D2}" presName="childText" presStyleLbl="conFgAcc1" presStyleIdx="1" presStyleCnt="5">
        <dgm:presLayoutVars>
          <dgm:bulletEnabled val="1"/>
        </dgm:presLayoutVars>
      </dgm:prSet>
      <dgm:spPr/>
    </dgm:pt>
    <dgm:pt modelId="{65A699D2-AC0D-614A-B992-4377CF38B5B8}" type="pres">
      <dgm:prSet presAssocID="{4402F498-0A9D-40D1-A4AA-DD38918A2874}" presName="spaceBetweenRectangles" presStyleCnt="0"/>
      <dgm:spPr/>
    </dgm:pt>
    <dgm:pt modelId="{328220D2-4F06-3142-86D7-308BD6268868}" type="pres">
      <dgm:prSet presAssocID="{E4E271F9-C648-4226-9ED3-B2F4850D02B1}" presName="parentLin" presStyleCnt="0"/>
      <dgm:spPr/>
    </dgm:pt>
    <dgm:pt modelId="{C1441A5B-E1E5-C344-AACD-7E3F5B1BD3E7}" type="pres">
      <dgm:prSet presAssocID="{E4E271F9-C648-4226-9ED3-B2F4850D02B1}" presName="parentLeftMargin" presStyleLbl="node1" presStyleIdx="1" presStyleCnt="5"/>
      <dgm:spPr/>
    </dgm:pt>
    <dgm:pt modelId="{DBC4818A-40D4-7843-A0BD-969652098F84}" type="pres">
      <dgm:prSet presAssocID="{E4E271F9-C648-4226-9ED3-B2F4850D02B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E3DED58-343B-534D-8D6B-2E8AC307F9FE}" type="pres">
      <dgm:prSet presAssocID="{E4E271F9-C648-4226-9ED3-B2F4850D02B1}" presName="negativeSpace" presStyleCnt="0"/>
      <dgm:spPr/>
    </dgm:pt>
    <dgm:pt modelId="{A5FAB778-6FC6-0046-B05F-4CD77684CCC1}" type="pres">
      <dgm:prSet presAssocID="{E4E271F9-C648-4226-9ED3-B2F4850D02B1}" presName="childText" presStyleLbl="conFgAcc1" presStyleIdx="2" presStyleCnt="5">
        <dgm:presLayoutVars>
          <dgm:bulletEnabled val="1"/>
        </dgm:presLayoutVars>
      </dgm:prSet>
      <dgm:spPr/>
    </dgm:pt>
    <dgm:pt modelId="{65113E92-567F-AE47-B39A-27D0449A1ADA}" type="pres">
      <dgm:prSet presAssocID="{E9FE1128-5CD8-45B8-AF35-4C97FA486973}" presName="spaceBetweenRectangles" presStyleCnt="0"/>
      <dgm:spPr/>
    </dgm:pt>
    <dgm:pt modelId="{B6466FE2-8975-5A4E-B20D-F389F34D213B}" type="pres">
      <dgm:prSet presAssocID="{18E50D81-686E-4D7D-91C8-1C522668D2FA}" presName="parentLin" presStyleCnt="0"/>
      <dgm:spPr/>
    </dgm:pt>
    <dgm:pt modelId="{33EE934D-2007-3B48-921B-E3076AB85B64}" type="pres">
      <dgm:prSet presAssocID="{18E50D81-686E-4D7D-91C8-1C522668D2FA}" presName="parentLeftMargin" presStyleLbl="node1" presStyleIdx="2" presStyleCnt="5"/>
      <dgm:spPr/>
    </dgm:pt>
    <dgm:pt modelId="{7DA51335-0C32-E74C-82C4-CE3AB81E1F89}" type="pres">
      <dgm:prSet presAssocID="{18E50D81-686E-4D7D-91C8-1C522668D2F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1551AEE-C1E2-FD4F-AD5F-35E92C6108A9}" type="pres">
      <dgm:prSet presAssocID="{18E50D81-686E-4D7D-91C8-1C522668D2FA}" presName="negativeSpace" presStyleCnt="0"/>
      <dgm:spPr/>
    </dgm:pt>
    <dgm:pt modelId="{2C36455B-AD0A-2241-9BE5-B841FF1B6242}" type="pres">
      <dgm:prSet presAssocID="{18E50D81-686E-4D7D-91C8-1C522668D2FA}" presName="childText" presStyleLbl="conFgAcc1" presStyleIdx="3" presStyleCnt="5">
        <dgm:presLayoutVars>
          <dgm:bulletEnabled val="1"/>
        </dgm:presLayoutVars>
      </dgm:prSet>
      <dgm:spPr/>
    </dgm:pt>
    <dgm:pt modelId="{CDEC984D-EC13-CA4B-83FD-F08F79419932}" type="pres">
      <dgm:prSet presAssocID="{75628F5C-97CF-4CAC-BAFF-D361ABBDD0F8}" presName="spaceBetweenRectangles" presStyleCnt="0"/>
      <dgm:spPr/>
    </dgm:pt>
    <dgm:pt modelId="{E800F58F-3BFD-1148-99A8-89C9A7908F0E}" type="pres">
      <dgm:prSet presAssocID="{1496CB6B-BEF9-4E0F-A991-B306C1825012}" presName="parentLin" presStyleCnt="0"/>
      <dgm:spPr/>
    </dgm:pt>
    <dgm:pt modelId="{AC8A86B5-E1CC-8C4A-9527-674A789ED0B5}" type="pres">
      <dgm:prSet presAssocID="{1496CB6B-BEF9-4E0F-A991-B306C1825012}" presName="parentLeftMargin" presStyleLbl="node1" presStyleIdx="3" presStyleCnt="5"/>
      <dgm:spPr/>
    </dgm:pt>
    <dgm:pt modelId="{1225317C-45C3-8648-9644-18E0CAEEC68C}" type="pres">
      <dgm:prSet presAssocID="{1496CB6B-BEF9-4E0F-A991-B306C182501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8EBD916-43E8-5F40-A5E4-C50A3832A694}" type="pres">
      <dgm:prSet presAssocID="{1496CB6B-BEF9-4E0F-A991-B306C1825012}" presName="negativeSpace" presStyleCnt="0"/>
      <dgm:spPr/>
    </dgm:pt>
    <dgm:pt modelId="{978AD71F-F6BC-6245-94CF-982FB64D6D52}" type="pres">
      <dgm:prSet presAssocID="{1496CB6B-BEF9-4E0F-A991-B306C182501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8442304-209A-DD47-BCCD-74EAAACE6FB7}" type="presOf" srcId="{E4E271F9-C648-4226-9ED3-B2F4850D02B1}" destId="{C1441A5B-E1E5-C344-AACD-7E3F5B1BD3E7}" srcOrd="0" destOrd="0" presId="urn:microsoft.com/office/officeart/2005/8/layout/list1"/>
    <dgm:cxn modelId="{54D0BB06-7903-284E-B2BC-C2D3871D41DA}" type="presOf" srcId="{2DB6C52D-BF59-4626-B52C-3575B8DE67D2}" destId="{A27EE2A8-E0B3-D349-BC7F-1857D83FAE68}" srcOrd="0" destOrd="0" presId="urn:microsoft.com/office/officeart/2005/8/layout/list1"/>
    <dgm:cxn modelId="{ABAE8F1F-C8E0-844A-A504-FF3FBD14E27D}" type="presOf" srcId="{18E50D81-686E-4D7D-91C8-1C522668D2FA}" destId="{7DA51335-0C32-E74C-82C4-CE3AB81E1F89}" srcOrd="1" destOrd="0" presId="urn:microsoft.com/office/officeart/2005/8/layout/list1"/>
    <dgm:cxn modelId="{1695CA1F-63C1-D340-BF7B-1ADF4B5AE3C6}" type="presOf" srcId="{1496CB6B-BEF9-4E0F-A991-B306C1825012}" destId="{1225317C-45C3-8648-9644-18E0CAEEC68C}" srcOrd="1" destOrd="0" presId="urn:microsoft.com/office/officeart/2005/8/layout/list1"/>
    <dgm:cxn modelId="{90A5C12A-C47D-5B47-AE0F-E5390BB86E8A}" type="presOf" srcId="{18E50D81-686E-4D7D-91C8-1C522668D2FA}" destId="{33EE934D-2007-3B48-921B-E3076AB85B64}" srcOrd="0" destOrd="0" presId="urn:microsoft.com/office/officeart/2005/8/layout/list1"/>
    <dgm:cxn modelId="{88825A2D-DE51-AE47-B730-DAAFCC63E789}" type="presOf" srcId="{305B53A9-EC45-44D6-B058-B30A318EF807}" destId="{3F49FEC6-28DC-4D47-A7A0-7038C6176ED0}" srcOrd="0" destOrd="0" presId="urn:microsoft.com/office/officeart/2005/8/layout/list1"/>
    <dgm:cxn modelId="{229DAB40-DF9A-43B0-90EC-3700466DEBF8}" srcId="{1C94E231-09BE-4E04-8742-0B7A5F324C46}" destId="{E4E271F9-C648-4226-9ED3-B2F4850D02B1}" srcOrd="2" destOrd="0" parTransId="{010DC877-1644-4B17-8764-DBDAD5B5467D}" sibTransId="{E9FE1128-5CD8-45B8-AF35-4C97FA486973}"/>
    <dgm:cxn modelId="{4F5D7A41-7F14-4C70-97BD-353421423F01}" srcId="{1C94E231-09BE-4E04-8742-0B7A5F324C46}" destId="{18E50D81-686E-4D7D-91C8-1C522668D2FA}" srcOrd="3" destOrd="0" parTransId="{D9244907-2B53-4A19-8A44-13D783F94C41}" sibTransId="{75628F5C-97CF-4CAC-BAFF-D361ABBDD0F8}"/>
    <dgm:cxn modelId="{EE398266-4B18-462F-BE0A-0BDA26D9B57E}" srcId="{1C94E231-09BE-4E04-8742-0B7A5F324C46}" destId="{305B53A9-EC45-44D6-B058-B30A318EF807}" srcOrd="0" destOrd="0" parTransId="{A4A033D6-4D38-40A5-9F41-F074E2984E2A}" sibTransId="{7373864E-D029-4849-9A40-611C043FBAF7}"/>
    <dgm:cxn modelId="{58184B67-A24B-BA47-AAA5-42B1DCF240CA}" type="presOf" srcId="{2DB6C52D-BF59-4626-B52C-3575B8DE67D2}" destId="{1FB204BA-2B1D-464A-A272-070F0AAB01A5}" srcOrd="1" destOrd="0" presId="urn:microsoft.com/office/officeart/2005/8/layout/list1"/>
    <dgm:cxn modelId="{63DE476B-BCBE-4FA3-824C-2C7B44C7BFC7}" srcId="{1C94E231-09BE-4E04-8742-0B7A5F324C46}" destId="{1496CB6B-BEF9-4E0F-A991-B306C1825012}" srcOrd="4" destOrd="0" parTransId="{EDF87C96-F4E5-44B2-A560-76ACA937BED5}" sibTransId="{696EBD87-AB27-4A7E-AB99-51B972C56072}"/>
    <dgm:cxn modelId="{7B00FD7A-A869-2D40-865B-4D8804A56947}" type="presOf" srcId="{305B53A9-EC45-44D6-B058-B30A318EF807}" destId="{A03F45D9-9403-EA44-9C53-93BBAE49E438}" srcOrd="1" destOrd="0" presId="urn:microsoft.com/office/officeart/2005/8/layout/list1"/>
    <dgm:cxn modelId="{90FAD384-FAB2-A440-ADB8-EC9B996CF647}" type="presOf" srcId="{1C94E231-09BE-4E04-8742-0B7A5F324C46}" destId="{1CFC3957-7584-FE4F-BFEC-64467DD587CC}" srcOrd="0" destOrd="0" presId="urn:microsoft.com/office/officeart/2005/8/layout/list1"/>
    <dgm:cxn modelId="{C71E38CF-8B04-4443-AB04-FD5155BA0475}" srcId="{1C94E231-09BE-4E04-8742-0B7A5F324C46}" destId="{2DB6C52D-BF59-4626-B52C-3575B8DE67D2}" srcOrd="1" destOrd="0" parTransId="{7FCCE490-7E0D-4F82-BB88-26D4DEBBFE76}" sibTransId="{4402F498-0A9D-40D1-A4AA-DD38918A2874}"/>
    <dgm:cxn modelId="{85ACAFE9-17F2-D84D-82FA-8A6C72A0BB23}" type="presOf" srcId="{E4E271F9-C648-4226-9ED3-B2F4850D02B1}" destId="{DBC4818A-40D4-7843-A0BD-969652098F84}" srcOrd="1" destOrd="0" presId="urn:microsoft.com/office/officeart/2005/8/layout/list1"/>
    <dgm:cxn modelId="{F1E7F8F7-D1E0-7F43-9032-BCB49FDC1322}" type="presOf" srcId="{1496CB6B-BEF9-4E0F-A991-B306C1825012}" destId="{AC8A86B5-E1CC-8C4A-9527-674A789ED0B5}" srcOrd="0" destOrd="0" presId="urn:microsoft.com/office/officeart/2005/8/layout/list1"/>
    <dgm:cxn modelId="{471D6DFF-F0D5-414F-935A-9ECCAFF46B19}" type="presParOf" srcId="{1CFC3957-7584-FE4F-BFEC-64467DD587CC}" destId="{1F7198D8-D263-CD48-A4A5-4F44E4B845BC}" srcOrd="0" destOrd="0" presId="urn:microsoft.com/office/officeart/2005/8/layout/list1"/>
    <dgm:cxn modelId="{477C668F-D133-204C-A315-2A31986D5BE6}" type="presParOf" srcId="{1F7198D8-D263-CD48-A4A5-4F44E4B845BC}" destId="{3F49FEC6-28DC-4D47-A7A0-7038C6176ED0}" srcOrd="0" destOrd="0" presId="urn:microsoft.com/office/officeart/2005/8/layout/list1"/>
    <dgm:cxn modelId="{EDBE8396-0DB9-144E-A592-CFD98ABD6AA2}" type="presParOf" srcId="{1F7198D8-D263-CD48-A4A5-4F44E4B845BC}" destId="{A03F45D9-9403-EA44-9C53-93BBAE49E438}" srcOrd="1" destOrd="0" presId="urn:microsoft.com/office/officeart/2005/8/layout/list1"/>
    <dgm:cxn modelId="{9C8FC27D-BEFE-484D-AD68-F1FC1503B730}" type="presParOf" srcId="{1CFC3957-7584-FE4F-BFEC-64467DD587CC}" destId="{EC9B2B57-EFB3-264B-94CE-9D9FEBC9F25C}" srcOrd="1" destOrd="0" presId="urn:microsoft.com/office/officeart/2005/8/layout/list1"/>
    <dgm:cxn modelId="{95E41056-E0DF-2141-8873-B048C20190C9}" type="presParOf" srcId="{1CFC3957-7584-FE4F-BFEC-64467DD587CC}" destId="{1FA117CF-171E-4F43-85F8-4F9BFC689BED}" srcOrd="2" destOrd="0" presId="urn:microsoft.com/office/officeart/2005/8/layout/list1"/>
    <dgm:cxn modelId="{5E524AC7-AC60-7142-AE26-FDA4DF6BCBC1}" type="presParOf" srcId="{1CFC3957-7584-FE4F-BFEC-64467DD587CC}" destId="{B3125943-BCC4-7742-AAFD-DF665761CAD5}" srcOrd="3" destOrd="0" presId="urn:microsoft.com/office/officeart/2005/8/layout/list1"/>
    <dgm:cxn modelId="{E4A72A60-DB9E-2B43-AE53-93398603DCE3}" type="presParOf" srcId="{1CFC3957-7584-FE4F-BFEC-64467DD587CC}" destId="{EFA2E980-499B-0D48-87EF-5D40C8123AF5}" srcOrd="4" destOrd="0" presId="urn:microsoft.com/office/officeart/2005/8/layout/list1"/>
    <dgm:cxn modelId="{EC9FD4CF-6454-494A-857E-1A79BE98ED5D}" type="presParOf" srcId="{EFA2E980-499B-0D48-87EF-5D40C8123AF5}" destId="{A27EE2A8-E0B3-D349-BC7F-1857D83FAE68}" srcOrd="0" destOrd="0" presId="urn:microsoft.com/office/officeart/2005/8/layout/list1"/>
    <dgm:cxn modelId="{71872E9E-34BB-934E-9E54-EBC781A63EC6}" type="presParOf" srcId="{EFA2E980-499B-0D48-87EF-5D40C8123AF5}" destId="{1FB204BA-2B1D-464A-A272-070F0AAB01A5}" srcOrd="1" destOrd="0" presId="urn:microsoft.com/office/officeart/2005/8/layout/list1"/>
    <dgm:cxn modelId="{B68DE2CE-984A-3F4E-8994-5023A2122F1A}" type="presParOf" srcId="{1CFC3957-7584-FE4F-BFEC-64467DD587CC}" destId="{DAF93B86-712E-EC4B-9A67-AE9EC851C3E0}" srcOrd="5" destOrd="0" presId="urn:microsoft.com/office/officeart/2005/8/layout/list1"/>
    <dgm:cxn modelId="{C435D60B-7647-C344-BE81-5EE0EAF441C9}" type="presParOf" srcId="{1CFC3957-7584-FE4F-BFEC-64467DD587CC}" destId="{64D7CB22-8C07-0241-9E06-36FB18A0CF78}" srcOrd="6" destOrd="0" presId="urn:microsoft.com/office/officeart/2005/8/layout/list1"/>
    <dgm:cxn modelId="{375D1D34-AA80-3146-A752-B4AC406E23DD}" type="presParOf" srcId="{1CFC3957-7584-FE4F-BFEC-64467DD587CC}" destId="{65A699D2-AC0D-614A-B992-4377CF38B5B8}" srcOrd="7" destOrd="0" presId="urn:microsoft.com/office/officeart/2005/8/layout/list1"/>
    <dgm:cxn modelId="{2D0684E7-2F6A-7C4B-89A0-60010B5BA5E7}" type="presParOf" srcId="{1CFC3957-7584-FE4F-BFEC-64467DD587CC}" destId="{328220D2-4F06-3142-86D7-308BD6268868}" srcOrd="8" destOrd="0" presId="urn:microsoft.com/office/officeart/2005/8/layout/list1"/>
    <dgm:cxn modelId="{496EA205-0BF4-7648-8861-9126C39B042F}" type="presParOf" srcId="{328220D2-4F06-3142-86D7-308BD6268868}" destId="{C1441A5B-E1E5-C344-AACD-7E3F5B1BD3E7}" srcOrd="0" destOrd="0" presId="urn:microsoft.com/office/officeart/2005/8/layout/list1"/>
    <dgm:cxn modelId="{749D2E8F-FA3D-854D-B61C-AC45949669B3}" type="presParOf" srcId="{328220D2-4F06-3142-86D7-308BD6268868}" destId="{DBC4818A-40D4-7843-A0BD-969652098F84}" srcOrd="1" destOrd="0" presId="urn:microsoft.com/office/officeart/2005/8/layout/list1"/>
    <dgm:cxn modelId="{333558F0-05B5-DA45-ADF6-03CA4CEF9257}" type="presParOf" srcId="{1CFC3957-7584-FE4F-BFEC-64467DD587CC}" destId="{CE3DED58-343B-534D-8D6B-2E8AC307F9FE}" srcOrd="9" destOrd="0" presId="urn:microsoft.com/office/officeart/2005/8/layout/list1"/>
    <dgm:cxn modelId="{4FAD8B19-B2EB-8845-B431-732144FB9A7A}" type="presParOf" srcId="{1CFC3957-7584-FE4F-BFEC-64467DD587CC}" destId="{A5FAB778-6FC6-0046-B05F-4CD77684CCC1}" srcOrd="10" destOrd="0" presId="urn:microsoft.com/office/officeart/2005/8/layout/list1"/>
    <dgm:cxn modelId="{C216A71A-52EE-0C41-8B5B-08D102B56D20}" type="presParOf" srcId="{1CFC3957-7584-FE4F-BFEC-64467DD587CC}" destId="{65113E92-567F-AE47-B39A-27D0449A1ADA}" srcOrd="11" destOrd="0" presId="urn:microsoft.com/office/officeart/2005/8/layout/list1"/>
    <dgm:cxn modelId="{04DD4B84-ADCE-EB40-B633-8C3F65FFAA32}" type="presParOf" srcId="{1CFC3957-7584-FE4F-BFEC-64467DD587CC}" destId="{B6466FE2-8975-5A4E-B20D-F389F34D213B}" srcOrd="12" destOrd="0" presId="urn:microsoft.com/office/officeart/2005/8/layout/list1"/>
    <dgm:cxn modelId="{9C5AF239-33F8-FC43-BFF0-0B08C34BF236}" type="presParOf" srcId="{B6466FE2-8975-5A4E-B20D-F389F34D213B}" destId="{33EE934D-2007-3B48-921B-E3076AB85B64}" srcOrd="0" destOrd="0" presId="urn:microsoft.com/office/officeart/2005/8/layout/list1"/>
    <dgm:cxn modelId="{1DBFF379-9F0C-0348-86B8-F61853E2DFB0}" type="presParOf" srcId="{B6466FE2-8975-5A4E-B20D-F389F34D213B}" destId="{7DA51335-0C32-E74C-82C4-CE3AB81E1F89}" srcOrd="1" destOrd="0" presId="urn:microsoft.com/office/officeart/2005/8/layout/list1"/>
    <dgm:cxn modelId="{4E01C2C9-74F0-4F4B-B1E5-B94332FD1119}" type="presParOf" srcId="{1CFC3957-7584-FE4F-BFEC-64467DD587CC}" destId="{E1551AEE-C1E2-FD4F-AD5F-35E92C6108A9}" srcOrd="13" destOrd="0" presId="urn:microsoft.com/office/officeart/2005/8/layout/list1"/>
    <dgm:cxn modelId="{5031DBCA-03C3-C44C-A4C2-6804053B94A5}" type="presParOf" srcId="{1CFC3957-7584-FE4F-BFEC-64467DD587CC}" destId="{2C36455B-AD0A-2241-9BE5-B841FF1B6242}" srcOrd="14" destOrd="0" presId="urn:microsoft.com/office/officeart/2005/8/layout/list1"/>
    <dgm:cxn modelId="{C0C75678-67C1-CC4C-A7FE-DF9FADE11493}" type="presParOf" srcId="{1CFC3957-7584-FE4F-BFEC-64467DD587CC}" destId="{CDEC984D-EC13-CA4B-83FD-F08F79419932}" srcOrd="15" destOrd="0" presId="urn:microsoft.com/office/officeart/2005/8/layout/list1"/>
    <dgm:cxn modelId="{6C647704-8AAB-D34F-935B-60579851D9A0}" type="presParOf" srcId="{1CFC3957-7584-FE4F-BFEC-64467DD587CC}" destId="{E800F58F-3BFD-1148-99A8-89C9A7908F0E}" srcOrd="16" destOrd="0" presId="urn:microsoft.com/office/officeart/2005/8/layout/list1"/>
    <dgm:cxn modelId="{31B54DCD-9E4B-1B44-AF2B-3C5F65E88491}" type="presParOf" srcId="{E800F58F-3BFD-1148-99A8-89C9A7908F0E}" destId="{AC8A86B5-E1CC-8C4A-9527-674A789ED0B5}" srcOrd="0" destOrd="0" presId="urn:microsoft.com/office/officeart/2005/8/layout/list1"/>
    <dgm:cxn modelId="{26793565-9D5E-3F44-A6E8-FA106B206B17}" type="presParOf" srcId="{E800F58F-3BFD-1148-99A8-89C9A7908F0E}" destId="{1225317C-45C3-8648-9644-18E0CAEEC68C}" srcOrd="1" destOrd="0" presId="urn:microsoft.com/office/officeart/2005/8/layout/list1"/>
    <dgm:cxn modelId="{485EAD30-5D31-5146-A8C0-0AEB543814CB}" type="presParOf" srcId="{1CFC3957-7584-FE4F-BFEC-64467DD587CC}" destId="{58EBD916-43E8-5F40-A5E4-C50A3832A694}" srcOrd="17" destOrd="0" presId="urn:microsoft.com/office/officeart/2005/8/layout/list1"/>
    <dgm:cxn modelId="{1C8546CA-5100-F249-BE90-6E0119000EA6}" type="presParOf" srcId="{1CFC3957-7584-FE4F-BFEC-64467DD587CC}" destId="{978AD71F-F6BC-6245-94CF-982FB64D6D52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E0B9D-5F11-FD4A-9B91-B5547087C09A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D4415B1-F990-8148-82C2-E0BE422602BE}">
      <dgm:prSet/>
      <dgm:spPr/>
      <dgm:t>
        <a:bodyPr/>
        <a:lstStyle/>
        <a:p>
          <a:pPr latinLnBrk="1"/>
          <a:r>
            <a:rPr kumimoji="1" lang="en-CA"/>
            <a:t>Input the URL of the page you want to analyze for this project</a:t>
          </a:r>
          <a:endParaRPr lang="ko-CA"/>
        </a:p>
      </dgm:t>
    </dgm:pt>
    <dgm:pt modelId="{4043195C-CD90-0943-95CD-908AD61A60A2}" type="parTrans" cxnId="{16FEEAAC-EF77-854B-A3B3-F5A4348F10FE}">
      <dgm:prSet/>
      <dgm:spPr/>
      <dgm:t>
        <a:bodyPr/>
        <a:lstStyle/>
        <a:p>
          <a:pPr latinLnBrk="1"/>
          <a:endParaRPr lang="ko-KR" altLang="en-US"/>
        </a:p>
      </dgm:t>
    </dgm:pt>
    <dgm:pt modelId="{45894F29-9E30-3041-99E4-B163D4014A21}" type="sibTrans" cxnId="{16FEEAAC-EF77-854B-A3B3-F5A4348F10FE}">
      <dgm:prSet/>
      <dgm:spPr/>
      <dgm:t>
        <a:bodyPr/>
        <a:lstStyle/>
        <a:p>
          <a:pPr latinLnBrk="1"/>
          <a:endParaRPr lang="ko-KR" altLang="en-US"/>
        </a:p>
      </dgm:t>
    </dgm:pt>
    <dgm:pt modelId="{A1A7F258-4BB1-584E-A48D-6F94A94FBC64}">
      <dgm:prSet/>
      <dgm:spPr/>
      <dgm:t>
        <a:bodyPr/>
        <a:lstStyle/>
        <a:p>
          <a:pPr latinLnBrk="1"/>
          <a:r>
            <a:rPr kumimoji="1" lang="en-CA" dirty="0"/>
            <a:t>Request and parse the SpaceX launch data using the GET request</a:t>
          </a:r>
          <a:endParaRPr lang="ko-CA" dirty="0"/>
        </a:p>
      </dgm:t>
    </dgm:pt>
    <dgm:pt modelId="{0C872AAF-1971-A846-93D0-47453ECFCE56}" type="parTrans" cxnId="{13FB1770-3908-0246-B80F-1E5953E3CEB7}">
      <dgm:prSet/>
      <dgm:spPr/>
      <dgm:t>
        <a:bodyPr/>
        <a:lstStyle/>
        <a:p>
          <a:pPr latinLnBrk="1"/>
          <a:endParaRPr lang="ko-KR" altLang="en-US"/>
        </a:p>
      </dgm:t>
    </dgm:pt>
    <dgm:pt modelId="{4CE86EBE-EEE5-EB40-AF93-1690C0AAC3EB}" type="sibTrans" cxnId="{13FB1770-3908-0246-B80F-1E5953E3CEB7}">
      <dgm:prSet/>
      <dgm:spPr/>
      <dgm:t>
        <a:bodyPr/>
        <a:lstStyle/>
        <a:p>
          <a:pPr latinLnBrk="1"/>
          <a:endParaRPr lang="ko-KR" altLang="en-US"/>
        </a:p>
      </dgm:t>
    </dgm:pt>
    <dgm:pt modelId="{E457AE6C-1AA5-DC49-9904-EADFF987E7E4}">
      <dgm:prSet/>
      <dgm:spPr/>
      <dgm:t>
        <a:bodyPr/>
        <a:lstStyle/>
        <a:p>
          <a:pPr latinLnBrk="1"/>
          <a:r>
            <a:rPr kumimoji="1" lang="en-CA" dirty="0"/>
            <a:t>Decode the response content as a JSON and turn it into a Pandas data frame</a:t>
          </a:r>
          <a:endParaRPr lang="ko-CA" dirty="0"/>
        </a:p>
      </dgm:t>
    </dgm:pt>
    <dgm:pt modelId="{1F439A8E-8260-1D47-8661-AFEBD82C1C39}" type="parTrans" cxnId="{7A775497-37C9-0246-B73F-5CBD1D31FB38}">
      <dgm:prSet/>
      <dgm:spPr/>
      <dgm:t>
        <a:bodyPr/>
        <a:lstStyle/>
        <a:p>
          <a:pPr latinLnBrk="1"/>
          <a:endParaRPr lang="ko-KR" altLang="en-US"/>
        </a:p>
      </dgm:t>
    </dgm:pt>
    <dgm:pt modelId="{44222169-901C-3F4F-854D-04CA5DBA3EBF}" type="sibTrans" cxnId="{7A775497-37C9-0246-B73F-5CBD1D31FB38}">
      <dgm:prSet/>
      <dgm:spPr/>
      <dgm:t>
        <a:bodyPr/>
        <a:lstStyle/>
        <a:p>
          <a:pPr latinLnBrk="1"/>
          <a:endParaRPr lang="ko-KR" altLang="en-US"/>
        </a:p>
      </dgm:t>
    </dgm:pt>
    <dgm:pt modelId="{C3FB0814-88BD-7C42-9576-541D9E7417AA}">
      <dgm:prSet/>
      <dgm:spPr/>
      <dgm:t>
        <a:bodyPr/>
        <a:lstStyle/>
        <a:p>
          <a:pPr latinLnBrk="1"/>
          <a:r>
            <a:rPr kumimoji="1" lang="en-CA"/>
            <a:t>Now use the API again to get information about the launches using the IDs given for each launch</a:t>
          </a:r>
          <a:endParaRPr lang="ko-CA"/>
        </a:p>
      </dgm:t>
    </dgm:pt>
    <dgm:pt modelId="{C9D92BFF-2423-4144-8DE1-1685C4618563}" type="parTrans" cxnId="{DB00DDCC-6A6C-DD44-A94A-8CEF1718CCA1}">
      <dgm:prSet/>
      <dgm:spPr/>
      <dgm:t>
        <a:bodyPr/>
        <a:lstStyle/>
        <a:p>
          <a:pPr latinLnBrk="1"/>
          <a:endParaRPr lang="ko-KR" altLang="en-US"/>
        </a:p>
      </dgm:t>
    </dgm:pt>
    <dgm:pt modelId="{BA37F562-8155-7649-9C48-AFE278212BF4}" type="sibTrans" cxnId="{DB00DDCC-6A6C-DD44-A94A-8CEF1718CCA1}">
      <dgm:prSet/>
      <dgm:spPr/>
      <dgm:t>
        <a:bodyPr/>
        <a:lstStyle/>
        <a:p>
          <a:pPr latinLnBrk="1"/>
          <a:endParaRPr lang="ko-KR" altLang="en-US"/>
        </a:p>
      </dgm:t>
    </dgm:pt>
    <dgm:pt modelId="{062F237E-882C-4C4A-BA32-D0C48791209B}">
      <dgm:prSet/>
      <dgm:spPr/>
      <dgm:t>
        <a:bodyPr/>
        <a:lstStyle/>
        <a:p>
          <a:pPr latinLnBrk="1"/>
          <a:r>
            <a:rPr kumimoji="1" lang="en-CA"/>
            <a:t>Filter the data frame to only include Falcon 9 launches and replace null values and get required output</a:t>
          </a:r>
          <a:endParaRPr lang="ko-CA"/>
        </a:p>
      </dgm:t>
    </dgm:pt>
    <dgm:pt modelId="{8D1C161D-CA5B-E54B-BDDA-EA5B202D01D1}" type="parTrans" cxnId="{BFA69419-71B2-B443-8332-B22A33BD9F61}">
      <dgm:prSet/>
      <dgm:spPr/>
      <dgm:t>
        <a:bodyPr/>
        <a:lstStyle/>
        <a:p>
          <a:pPr latinLnBrk="1"/>
          <a:endParaRPr lang="ko-KR" altLang="en-US"/>
        </a:p>
      </dgm:t>
    </dgm:pt>
    <dgm:pt modelId="{EECA3974-7BB5-EB4F-BDC9-B684D41EC908}" type="sibTrans" cxnId="{BFA69419-71B2-B443-8332-B22A33BD9F61}">
      <dgm:prSet/>
      <dgm:spPr/>
      <dgm:t>
        <a:bodyPr/>
        <a:lstStyle/>
        <a:p>
          <a:pPr latinLnBrk="1"/>
          <a:endParaRPr lang="ko-KR" altLang="en-US"/>
        </a:p>
      </dgm:t>
    </dgm:pt>
    <dgm:pt modelId="{363F9F9E-4E04-0040-AD52-342DAB13F8AA}" type="pres">
      <dgm:prSet presAssocID="{C3DE0B9D-5F11-FD4A-9B91-B5547087C09A}" presName="outerComposite" presStyleCnt="0">
        <dgm:presLayoutVars>
          <dgm:chMax val="5"/>
          <dgm:dir/>
          <dgm:resizeHandles val="exact"/>
        </dgm:presLayoutVars>
      </dgm:prSet>
      <dgm:spPr/>
    </dgm:pt>
    <dgm:pt modelId="{583998C6-54A2-F549-B144-DF0875631E2B}" type="pres">
      <dgm:prSet presAssocID="{C3DE0B9D-5F11-FD4A-9B91-B5547087C09A}" presName="dummyMaxCanvas" presStyleCnt="0">
        <dgm:presLayoutVars/>
      </dgm:prSet>
      <dgm:spPr/>
    </dgm:pt>
    <dgm:pt modelId="{1BB4AB73-0AD3-874F-8738-203121ABD159}" type="pres">
      <dgm:prSet presAssocID="{C3DE0B9D-5F11-FD4A-9B91-B5547087C09A}" presName="FiveNodes_1" presStyleLbl="node1" presStyleIdx="0" presStyleCnt="5">
        <dgm:presLayoutVars>
          <dgm:bulletEnabled val="1"/>
        </dgm:presLayoutVars>
      </dgm:prSet>
      <dgm:spPr/>
    </dgm:pt>
    <dgm:pt modelId="{C154E069-FC6D-FE48-A942-B8616FD32CB1}" type="pres">
      <dgm:prSet presAssocID="{C3DE0B9D-5F11-FD4A-9B91-B5547087C09A}" presName="FiveNodes_2" presStyleLbl="node1" presStyleIdx="1" presStyleCnt="5">
        <dgm:presLayoutVars>
          <dgm:bulletEnabled val="1"/>
        </dgm:presLayoutVars>
      </dgm:prSet>
      <dgm:spPr/>
    </dgm:pt>
    <dgm:pt modelId="{62CC05F4-838A-C24F-AB97-DE2AD90E3FB0}" type="pres">
      <dgm:prSet presAssocID="{C3DE0B9D-5F11-FD4A-9B91-B5547087C09A}" presName="FiveNodes_3" presStyleLbl="node1" presStyleIdx="2" presStyleCnt="5" custLinFactNeighborX="-425">
        <dgm:presLayoutVars>
          <dgm:bulletEnabled val="1"/>
        </dgm:presLayoutVars>
      </dgm:prSet>
      <dgm:spPr/>
    </dgm:pt>
    <dgm:pt modelId="{9351785A-D063-CA46-97CB-A0A1CE05F107}" type="pres">
      <dgm:prSet presAssocID="{C3DE0B9D-5F11-FD4A-9B91-B5547087C09A}" presName="FiveNodes_4" presStyleLbl="node1" presStyleIdx="3" presStyleCnt="5">
        <dgm:presLayoutVars>
          <dgm:bulletEnabled val="1"/>
        </dgm:presLayoutVars>
      </dgm:prSet>
      <dgm:spPr/>
    </dgm:pt>
    <dgm:pt modelId="{0F510CA0-C43B-8549-B48E-835236AABDF7}" type="pres">
      <dgm:prSet presAssocID="{C3DE0B9D-5F11-FD4A-9B91-B5547087C09A}" presName="FiveNodes_5" presStyleLbl="node1" presStyleIdx="4" presStyleCnt="5">
        <dgm:presLayoutVars>
          <dgm:bulletEnabled val="1"/>
        </dgm:presLayoutVars>
      </dgm:prSet>
      <dgm:spPr/>
    </dgm:pt>
    <dgm:pt modelId="{F1721A40-DE1E-AC4F-A866-5ACE5466FE68}" type="pres">
      <dgm:prSet presAssocID="{C3DE0B9D-5F11-FD4A-9B91-B5547087C09A}" presName="FiveConn_1-2" presStyleLbl="fgAccFollowNode1" presStyleIdx="0" presStyleCnt="4">
        <dgm:presLayoutVars>
          <dgm:bulletEnabled val="1"/>
        </dgm:presLayoutVars>
      </dgm:prSet>
      <dgm:spPr/>
    </dgm:pt>
    <dgm:pt modelId="{807A3F7C-ABDD-1C48-B3BB-444700A34882}" type="pres">
      <dgm:prSet presAssocID="{C3DE0B9D-5F11-FD4A-9B91-B5547087C09A}" presName="FiveConn_2-3" presStyleLbl="fgAccFollowNode1" presStyleIdx="1" presStyleCnt="4">
        <dgm:presLayoutVars>
          <dgm:bulletEnabled val="1"/>
        </dgm:presLayoutVars>
      </dgm:prSet>
      <dgm:spPr/>
    </dgm:pt>
    <dgm:pt modelId="{E4185FF4-4B93-3944-8818-91AA34FEF6AF}" type="pres">
      <dgm:prSet presAssocID="{C3DE0B9D-5F11-FD4A-9B91-B5547087C09A}" presName="FiveConn_3-4" presStyleLbl="fgAccFollowNode1" presStyleIdx="2" presStyleCnt="4">
        <dgm:presLayoutVars>
          <dgm:bulletEnabled val="1"/>
        </dgm:presLayoutVars>
      </dgm:prSet>
      <dgm:spPr/>
    </dgm:pt>
    <dgm:pt modelId="{A5F6E612-58B2-8945-852E-BE7DB46007F1}" type="pres">
      <dgm:prSet presAssocID="{C3DE0B9D-5F11-FD4A-9B91-B5547087C09A}" presName="FiveConn_4-5" presStyleLbl="fgAccFollowNode1" presStyleIdx="3" presStyleCnt="4">
        <dgm:presLayoutVars>
          <dgm:bulletEnabled val="1"/>
        </dgm:presLayoutVars>
      </dgm:prSet>
      <dgm:spPr/>
    </dgm:pt>
    <dgm:pt modelId="{737F5B55-C019-B042-9DA2-2369AC4FD7DC}" type="pres">
      <dgm:prSet presAssocID="{C3DE0B9D-5F11-FD4A-9B91-B5547087C09A}" presName="FiveNodes_1_text" presStyleLbl="node1" presStyleIdx="4" presStyleCnt="5">
        <dgm:presLayoutVars>
          <dgm:bulletEnabled val="1"/>
        </dgm:presLayoutVars>
      </dgm:prSet>
      <dgm:spPr/>
    </dgm:pt>
    <dgm:pt modelId="{59D795E7-67A6-7E42-A7DD-1C0EBA422327}" type="pres">
      <dgm:prSet presAssocID="{C3DE0B9D-5F11-FD4A-9B91-B5547087C09A}" presName="FiveNodes_2_text" presStyleLbl="node1" presStyleIdx="4" presStyleCnt="5">
        <dgm:presLayoutVars>
          <dgm:bulletEnabled val="1"/>
        </dgm:presLayoutVars>
      </dgm:prSet>
      <dgm:spPr/>
    </dgm:pt>
    <dgm:pt modelId="{F458FFAF-BAE0-0648-98F7-02A0BE7AE37B}" type="pres">
      <dgm:prSet presAssocID="{C3DE0B9D-5F11-FD4A-9B91-B5547087C09A}" presName="FiveNodes_3_text" presStyleLbl="node1" presStyleIdx="4" presStyleCnt="5">
        <dgm:presLayoutVars>
          <dgm:bulletEnabled val="1"/>
        </dgm:presLayoutVars>
      </dgm:prSet>
      <dgm:spPr/>
    </dgm:pt>
    <dgm:pt modelId="{C4CB3D20-C4F4-AC45-A6B3-089BA6B509FB}" type="pres">
      <dgm:prSet presAssocID="{C3DE0B9D-5F11-FD4A-9B91-B5547087C09A}" presName="FiveNodes_4_text" presStyleLbl="node1" presStyleIdx="4" presStyleCnt="5">
        <dgm:presLayoutVars>
          <dgm:bulletEnabled val="1"/>
        </dgm:presLayoutVars>
      </dgm:prSet>
      <dgm:spPr/>
    </dgm:pt>
    <dgm:pt modelId="{A46EAD33-3AE8-6C4B-AA50-5F95B084BD0E}" type="pres">
      <dgm:prSet presAssocID="{C3DE0B9D-5F11-FD4A-9B91-B5547087C09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FA69419-71B2-B443-8332-B22A33BD9F61}" srcId="{C3DE0B9D-5F11-FD4A-9B91-B5547087C09A}" destId="{062F237E-882C-4C4A-BA32-D0C48791209B}" srcOrd="4" destOrd="0" parTransId="{8D1C161D-CA5B-E54B-BDDA-EA5B202D01D1}" sibTransId="{EECA3974-7BB5-EB4F-BDC9-B684D41EC908}"/>
    <dgm:cxn modelId="{A05B5227-A4FF-2942-816A-EA00D471C8F9}" type="presOf" srcId="{BA37F562-8155-7649-9C48-AFE278212BF4}" destId="{A5F6E612-58B2-8945-852E-BE7DB46007F1}" srcOrd="0" destOrd="0" presId="urn:microsoft.com/office/officeart/2005/8/layout/vProcess5"/>
    <dgm:cxn modelId="{7503BD32-0C6C-A548-8869-DF2F6E648612}" type="presOf" srcId="{C3FB0814-88BD-7C42-9576-541D9E7417AA}" destId="{9351785A-D063-CA46-97CB-A0A1CE05F107}" srcOrd="0" destOrd="0" presId="urn:microsoft.com/office/officeart/2005/8/layout/vProcess5"/>
    <dgm:cxn modelId="{80B2F234-F942-F24D-9416-E5CDD6BFEADA}" type="presOf" srcId="{C3FB0814-88BD-7C42-9576-541D9E7417AA}" destId="{C4CB3D20-C4F4-AC45-A6B3-089BA6B509FB}" srcOrd="1" destOrd="0" presId="urn:microsoft.com/office/officeart/2005/8/layout/vProcess5"/>
    <dgm:cxn modelId="{4CC37A44-78C7-5F4F-88AB-B764A9B2056C}" type="presOf" srcId="{A1A7F258-4BB1-584E-A48D-6F94A94FBC64}" destId="{59D795E7-67A6-7E42-A7DD-1C0EBA422327}" srcOrd="1" destOrd="0" presId="urn:microsoft.com/office/officeart/2005/8/layout/vProcess5"/>
    <dgm:cxn modelId="{15EBB858-435D-4248-8314-4E32CE74E48D}" type="presOf" srcId="{44222169-901C-3F4F-854D-04CA5DBA3EBF}" destId="{E4185FF4-4B93-3944-8818-91AA34FEF6AF}" srcOrd="0" destOrd="0" presId="urn:microsoft.com/office/officeart/2005/8/layout/vProcess5"/>
    <dgm:cxn modelId="{C7AF0E66-74F4-844D-BE78-D20BF6A4C348}" type="presOf" srcId="{E457AE6C-1AA5-DC49-9904-EADFF987E7E4}" destId="{62CC05F4-838A-C24F-AB97-DE2AD90E3FB0}" srcOrd="0" destOrd="0" presId="urn:microsoft.com/office/officeart/2005/8/layout/vProcess5"/>
    <dgm:cxn modelId="{13FB1770-3908-0246-B80F-1E5953E3CEB7}" srcId="{C3DE0B9D-5F11-FD4A-9B91-B5547087C09A}" destId="{A1A7F258-4BB1-584E-A48D-6F94A94FBC64}" srcOrd="1" destOrd="0" parTransId="{0C872AAF-1971-A846-93D0-47453ECFCE56}" sibTransId="{4CE86EBE-EEE5-EB40-AF93-1690C0AAC3EB}"/>
    <dgm:cxn modelId="{410BDE91-411A-D842-B0FD-AA7698AB2B4A}" type="presOf" srcId="{E457AE6C-1AA5-DC49-9904-EADFF987E7E4}" destId="{F458FFAF-BAE0-0648-98F7-02A0BE7AE37B}" srcOrd="1" destOrd="0" presId="urn:microsoft.com/office/officeart/2005/8/layout/vProcess5"/>
    <dgm:cxn modelId="{7A775497-37C9-0246-B73F-5CBD1D31FB38}" srcId="{C3DE0B9D-5F11-FD4A-9B91-B5547087C09A}" destId="{E457AE6C-1AA5-DC49-9904-EADFF987E7E4}" srcOrd="2" destOrd="0" parTransId="{1F439A8E-8260-1D47-8661-AFEBD82C1C39}" sibTransId="{44222169-901C-3F4F-854D-04CA5DBA3EBF}"/>
    <dgm:cxn modelId="{93C548A4-0F48-7F41-8B5C-D85E9FBC037E}" type="presOf" srcId="{4CE86EBE-EEE5-EB40-AF93-1690C0AAC3EB}" destId="{807A3F7C-ABDD-1C48-B3BB-444700A34882}" srcOrd="0" destOrd="0" presId="urn:microsoft.com/office/officeart/2005/8/layout/vProcess5"/>
    <dgm:cxn modelId="{16FEEAAC-EF77-854B-A3B3-F5A4348F10FE}" srcId="{C3DE0B9D-5F11-FD4A-9B91-B5547087C09A}" destId="{FD4415B1-F990-8148-82C2-E0BE422602BE}" srcOrd="0" destOrd="0" parTransId="{4043195C-CD90-0943-95CD-908AD61A60A2}" sibTransId="{45894F29-9E30-3041-99E4-B163D4014A21}"/>
    <dgm:cxn modelId="{91FEE4AE-20DB-9F43-BADE-C75D12EDA58F}" type="presOf" srcId="{FD4415B1-F990-8148-82C2-E0BE422602BE}" destId="{737F5B55-C019-B042-9DA2-2369AC4FD7DC}" srcOrd="1" destOrd="0" presId="urn:microsoft.com/office/officeart/2005/8/layout/vProcess5"/>
    <dgm:cxn modelId="{CACC4BC2-2E1A-4749-873C-1242B0123ED3}" type="presOf" srcId="{A1A7F258-4BB1-584E-A48D-6F94A94FBC64}" destId="{C154E069-FC6D-FE48-A942-B8616FD32CB1}" srcOrd="0" destOrd="0" presId="urn:microsoft.com/office/officeart/2005/8/layout/vProcess5"/>
    <dgm:cxn modelId="{DB00DDCC-6A6C-DD44-A94A-8CEF1718CCA1}" srcId="{C3DE0B9D-5F11-FD4A-9B91-B5547087C09A}" destId="{C3FB0814-88BD-7C42-9576-541D9E7417AA}" srcOrd="3" destOrd="0" parTransId="{C9D92BFF-2423-4144-8DE1-1685C4618563}" sibTransId="{BA37F562-8155-7649-9C48-AFE278212BF4}"/>
    <dgm:cxn modelId="{394AD7D9-E4E9-8C43-AAC6-5654052978D1}" type="presOf" srcId="{45894F29-9E30-3041-99E4-B163D4014A21}" destId="{F1721A40-DE1E-AC4F-A866-5ACE5466FE68}" srcOrd="0" destOrd="0" presId="urn:microsoft.com/office/officeart/2005/8/layout/vProcess5"/>
    <dgm:cxn modelId="{BD2BCDDB-D73E-D24E-B8D4-E828D3B3AB96}" type="presOf" srcId="{FD4415B1-F990-8148-82C2-E0BE422602BE}" destId="{1BB4AB73-0AD3-874F-8738-203121ABD159}" srcOrd="0" destOrd="0" presId="urn:microsoft.com/office/officeart/2005/8/layout/vProcess5"/>
    <dgm:cxn modelId="{17164FE4-2F01-B346-A936-FBFC13230ACA}" type="presOf" srcId="{C3DE0B9D-5F11-FD4A-9B91-B5547087C09A}" destId="{363F9F9E-4E04-0040-AD52-342DAB13F8AA}" srcOrd="0" destOrd="0" presId="urn:microsoft.com/office/officeart/2005/8/layout/vProcess5"/>
    <dgm:cxn modelId="{1B7D86E7-010A-3944-B6B1-660CE7739B21}" type="presOf" srcId="{062F237E-882C-4C4A-BA32-D0C48791209B}" destId="{0F510CA0-C43B-8549-B48E-835236AABDF7}" srcOrd="0" destOrd="0" presId="urn:microsoft.com/office/officeart/2005/8/layout/vProcess5"/>
    <dgm:cxn modelId="{251910F7-4C09-6E4F-A8E7-2350AD967DAD}" type="presOf" srcId="{062F237E-882C-4C4A-BA32-D0C48791209B}" destId="{A46EAD33-3AE8-6C4B-AA50-5F95B084BD0E}" srcOrd="1" destOrd="0" presId="urn:microsoft.com/office/officeart/2005/8/layout/vProcess5"/>
    <dgm:cxn modelId="{0CBAC40E-E72D-1749-BBCA-C672A64ED138}" type="presParOf" srcId="{363F9F9E-4E04-0040-AD52-342DAB13F8AA}" destId="{583998C6-54A2-F549-B144-DF0875631E2B}" srcOrd="0" destOrd="0" presId="urn:microsoft.com/office/officeart/2005/8/layout/vProcess5"/>
    <dgm:cxn modelId="{96730E8B-727E-0449-B370-8663EA559665}" type="presParOf" srcId="{363F9F9E-4E04-0040-AD52-342DAB13F8AA}" destId="{1BB4AB73-0AD3-874F-8738-203121ABD159}" srcOrd="1" destOrd="0" presId="urn:microsoft.com/office/officeart/2005/8/layout/vProcess5"/>
    <dgm:cxn modelId="{1A798401-3862-9C47-88F5-0A2F4DF5EF94}" type="presParOf" srcId="{363F9F9E-4E04-0040-AD52-342DAB13F8AA}" destId="{C154E069-FC6D-FE48-A942-B8616FD32CB1}" srcOrd="2" destOrd="0" presId="urn:microsoft.com/office/officeart/2005/8/layout/vProcess5"/>
    <dgm:cxn modelId="{70362AEA-1C75-A64D-AFD7-E08FC6EDCCD0}" type="presParOf" srcId="{363F9F9E-4E04-0040-AD52-342DAB13F8AA}" destId="{62CC05F4-838A-C24F-AB97-DE2AD90E3FB0}" srcOrd="3" destOrd="0" presId="urn:microsoft.com/office/officeart/2005/8/layout/vProcess5"/>
    <dgm:cxn modelId="{C3315307-0C44-D045-9A3E-FC536677E859}" type="presParOf" srcId="{363F9F9E-4E04-0040-AD52-342DAB13F8AA}" destId="{9351785A-D063-CA46-97CB-A0A1CE05F107}" srcOrd="4" destOrd="0" presId="urn:microsoft.com/office/officeart/2005/8/layout/vProcess5"/>
    <dgm:cxn modelId="{EFB7EAC9-70B5-2B40-8582-381F3545A5D4}" type="presParOf" srcId="{363F9F9E-4E04-0040-AD52-342DAB13F8AA}" destId="{0F510CA0-C43B-8549-B48E-835236AABDF7}" srcOrd="5" destOrd="0" presId="urn:microsoft.com/office/officeart/2005/8/layout/vProcess5"/>
    <dgm:cxn modelId="{830AC6A5-F345-3A40-B1C6-43FFDA23B4C0}" type="presParOf" srcId="{363F9F9E-4E04-0040-AD52-342DAB13F8AA}" destId="{F1721A40-DE1E-AC4F-A866-5ACE5466FE68}" srcOrd="6" destOrd="0" presId="urn:microsoft.com/office/officeart/2005/8/layout/vProcess5"/>
    <dgm:cxn modelId="{285D8FBB-9454-8B48-9C6D-337FCD396316}" type="presParOf" srcId="{363F9F9E-4E04-0040-AD52-342DAB13F8AA}" destId="{807A3F7C-ABDD-1C48-B3BB-444700A34882}" srcOrd="7" destOrd="0" presId="urn:microsoft.com/office/officeart/2005/8/layout/vProcess5"/>
    <dgm:cxn modelId="{AB20E51C-59DE-9F4F-A252-1C8E9C4E7B83}" type="presParOf" srcId="{363F9F9E-4E04-0040-AD52-342DAB13F8AA}" destId="{E4185FF4-4B93-3944-8818-91AA34FEF6AF}" srcOrd="8" destOrd="0" presId="urn:microsoft.com/office/officeart/2005/8/layout/vProcess5"/>
    <dgm:cxn modelId="{2E039B83-5D31-994C-A8B7-DC76262631BF}" type="presParOf" srcId="{363F9F9E-4E04-0040-AD52-342DAB13F8AA}" destId="{A5F6E612-58B2-8945-852E-BE7DB46007F1}" srcOrd="9" destOrd="0" presId="urn:microsoft.com/office/officeart/2005/8/layout/vProcess5"/>
    <dgm:cxn modelId="{D0A81489-475F-914E-BBB2-E7CA8AAB8EBA}" type="presParOf" srcId="{363F9F9E-4E04-0040-AD52-342DAB13F8AA}" destId="{737F5B55-C019-B042-9DA2-2369AC4FD7DC}" srcOrd="10" destOrd="0" presId="urn:microsoft.com/office/officeart/2005/8/layout/vProcess5"/>
    <dgm:cxn modelId="{46A2CCF2-A916-0445-A267-98218A3032F7}" type="presParOf" srcId="{363F9F9E-4E04-0040-AD52-342DAB13F8AA}" destId="{59D795E7-67A6-7E42-A7DD-1C0EBA422327}" srcOrd="11" destOrd="0" presId="urn:microsoft.com/office/officeart/2005/8/layout/vProcess5"/>
    <dgm:cxn modelId="{1A81A0DC-F300-5E40-85BE-380FD0499183}" type="presParOf" srcId="{363F9F9E-4E04-0040-AD52-342DAB13F8AA}" destId="{F458FFAF-BAE0-0648-98F7-02A0BE7AE37B}" srcOrd="12" destOrd="0" presId="urn:microsoft.com/office/officeart/2005/8/layout/vProcess5"/>
    <dgm:cxn modelId="{BE8887F6-41B5-A542-BB96-88BD9E685A19}" type="presParOf" srcId="{363F9F9E-4E04-0040-AD52-342DAB13F8AA}" destId="{C4CB3D20-C4F4-AC45-A6B3-089BA6B509FB}" srcOrd="13" destOrd="0" presId="urn:microsoft.com/office/officeart/2005/8/layout/vProcess5"/>
    <dgm:cxn modelId="{0F4DF27C-91F3-6046-9389-1515D9FEE87B}" type="presParOf" srcId="{363F9F9E-4E04-0040-AD52-342DAB13F8AA}" destId="{A46EAD33-3AE8-6C4B-AA50-5F95B084BD0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8C2A21-EDB7-A145-A55F-33B0A2E75C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4647351D-C175-F341-8200-AA68B80AB1C3}">
      <dgm:prSet/>
      <dgm:spPr/>
      <dgm:t>
        <a:bodyPr/>
        <a:lstStyle/>
        <a:p>
          <a:pPr latinLnBrk="1"/>
          <a:r>
            <a:rPr lang="en-US"/>
            <a:t>Make request to SpaceX API</a:t>
          </a:r>
          <a:endParaRPr lang="ko-CA"/>
        </a:p>
      </dgm:t>
    </dgm:pt>
    <dgm:pt modelId="{6FF338ED-16A6-4C47-B722-EF414D27BB0F}" type="parTrans" cxnId="{84863021-5B6B-9544-8089-5E1DF45FD7AE}">
      <dgm:prSet/>
      <dgm:spPr/>
      <dgm:t>
        <a:bodyPr/>
        <a:lstStyle/>
        <a:p>
          <a:pPr latinLnBrk="1"/>
          <a:endParaRPr lang="ko-KR" altLang="en-US"/>
        </a:p>
      </dgm:t>
    </dgm:pt>
    <dgm:pt modelId="{B1368A25-3015-3E48-90DF-2C3F15F81F21}" type="sibTrans" cxnId="{84863021-5B6B-9544-8089-5E1DF45FD7AE}">
      <dgm:prSet/>
      <dgm:spPr/>
      <dgm:t>
        <a:bodyPr/>
        <a:lstStyle/>
        <a:p>
          <a:pPr latinLnBrk="1"/>
          <a:endParaRPr lang="ko-KR" altLang="en-US"/>
        </a:p>
      </dgm:t>
    </dgm:pt>
    <dgm:pt modelId="{D4DD9763-9DA5-1F4C-9AED-2059EC0C8686}">
      <dgm:prSet/>
      <dgm:spPr/>
      <dgm:t>
        <a:bodyPr/>
        <a:lstStyle/>
        <a:p>
          <a:pPr latinLnBrk="1"/>
          <a:r>
            <a:rPr lang="en-US"/>
            <a:t>Decode the response content as a JSON</a:t>
          </a:r>
          <a:endParaRPr lang="ko-CA"/>
        </a:p>
      </dgm:t>
    </dgm:pt>
    <dgm:pt modelId="{70AA1C0C-9182-6D41-842F-831FBF649A19}" type="parTrans" cxnId="{965F69BA-F106-BF4A-BE83-8FCE32F1B184}">
      <dgm:prSet/>
      <dgm:spPr/>
      <dgm:t>
        <a:bodyPr/>
        <a:lstStyle/>
        <a:p>
          <a:pPr latinLnBrk="1"/>
          <a:endParaRPr lang="ko-KR" altLang="en-US"/>
        </a:p>
      </dgm:t>
    </dgm:pt>
    <dgm:pt modelId="{D653507C-685C-274C-BE38-C0F7EB2B4A5C}" type="sibTrans" cxnId="{965F69BA-F106-BF4A-BE83-8FCE32F1B184}">
      <dgm:prSet/>
      <dgm:spPr/>
      <dgm:t>
        <a:bodyPr/>
        <a:lstStyle/>
        <a:p>
          <a:pPr latinLnBrk="1"/>
          <a:endParaRPr lang="ko-KR" altLang="en-US"/>
        </a:p>
      </dgm:t>
    </dgm:pt>
    <dgm:pt modelId="{A8080679-812A-2041-8B0D-10D9A55AFEE3}">
      <dgm:prSet/>
      <dgm:spPr/>
      <dgm:t>
        <a:bodyPr/>
        <a:lstStyle/>
        <a:p>
          <a:pPr latinLnBrk="1"/>
          <a:r>
            <a:rPr lang="en-US" dirty="0"/>
            <a:t>Turn JSON into pandas data frame</a:t>
          </a:r>
          <a:endParaRPr lang="ko-CA" dirty="0"/>
        </a:p>
      </dgm:t>
    </dgm:pt>
    <dgm:pt modelId="{60369560-D8BC-F94F-9D91-E9FF16DAC8BE}" type="parTrans" cxnId="{B0095AA4-6773-CD44-AC52-FCE6E28B4190}">
      <dgm:prSet/>
      <dgm:spPr/>
      <dgm:t>
        <a:bodyPr/>
        <a:lstStyle/>
        <a:p>
          <a:pPr latinLnBrk="1"/>
          <a:endParaRPr lang="ko-KR" altLang="en-US"/>
        </a:p>
      </dgm:t>
    </dgm:pt>
    <dgm:pt modelId="{6CC18F47-E282-CE48-91B9-8FCFAE161F99}" type="sibTrans" cxnId="{B0095AA4-6773-CD44-AC52-FCE6E28B4190}">
      <dgm:prSet/>
      <dgm:spPr/>
      <dgm:t>
        <a:bodyPr/>
        <a:lstStyle/>
        <a:p>
          <a:pPr latinLnBrk="1"/>
          <a:endParaRPr lang="ko-KR" altLang="en-US"/>
        </a:p>
      </dgm:t>
    </dgm:pt>
    <dgm:pt modelId="{A877A40A-82A9-FF41-8216-19F40F482258}">
      <dgm:prSet/>
      <dgm:spPr/>
      <dgm:t>
        <a:bodyPr/>
        <a:lstStyle/>
        <a:p>
          <a:pPr latinLnBrk="1"/>
          <a:r>
            <a:rPr lang="en-US"/>
            <a:t>Use the API again to get information about the launches using the IDs given for each launch</a:t>
          </a:r>
          <a:endParaRPr lang="ko-CA"/>
        </a:p>
      </dgm:t>
    </dgm:pt>
    <dgm:pt modelId="{72BE2126-BE99-014E-9989-EF0289D4BF44}" type="parTrans" cxnId="{FB03072C-944E-A64F-99E7-45569A6F4DD6}">
      <dgm:prSet/>
      <dgm:spPr/>
      <dgm:t>
        <a:bodyPr/>
        <a:lstStyle/>
        <a:p>
          <a:pPr latinLnBrk="1"/>
          <a:endParaRPr lang="ko-KR" altLang="en-US"/>
        </a:p>
      </dgm:t>
    </dgm:pt>
    <dgm:pt modelId="{D6418B88-A8FA-D44A-A14C-8A09F42DEAF9}" type="sibTrans" cxnId="{FB03072C-944E-A64F-99E7-45569A6F4DD6}">
      <dgm:prSet/>
      <dgm:spPr/>
      <dgm:t>
        <a:bodyPr/>
        <a:lstStyle/>
        <a:p>
          <a:pPr latinLnBrk="1"/>
          <a:endParaRPr lang="ko-KR" altLang="en-US"/>
        </a:p>
      </dgm:t>
    </dgm:pt>
    <dgm:pt modelId="{153D86D7-F411-CA40-9B74-2E8308E69C0B}">
      <dgm:prSet/>
      <dgm:spPr/>
      <dgm:t>
        <a:bodyPr/>
        <a:lstStyle/>
        <a:p>
          <a:pPr latinLnBrk="1"/>
          <a:r>
            <a:rPr lang="en-US"/>
            <a:t>Construct our dataset using the data we have obtained</a:t>
          </a:r>
          <a:endParaRPr lang="ko-CA"/>
        </a:p>
      </dgm:t>
    </dgm:pt>
    <dgm:pt modelId="{C0615AEF-8E4D-9544-BF4A-E0C01AE5C1FD}" type="parTrans" cxnId="{BB3125AD-A152-FB40-A825-37F2D65B52D0}">
      <dgm:prSet/>
      <dgm:spPr/>
      <dgm:t>
        <a:bodyPr/>
        <a:lstStyle/>
        <a:p>
          <a:pPr latinLnBrk="1"/>
          <a:endParaRPr lang="ko-KR" altLang="en-US"/>
        </a:p>
      </dgm:t>
    </dgm:pt>
    <dgm:pt modelId="{1E5FA203-2585-454F-B5EB-21567702F11E}" type="sibTrans" cxnId="{BB3125AD-A152-FB40-A825-37F2D65B52D0}">
      <dgm:prSet/>
      <dgm:spPr/>
      <dgm:t>
        <a:bodyPr/>
        <a:lstStyle/>
        <a:p>
          <a:pPr latinLnBrk="1"/>
          <a:endParaRPr lang="ko-KR" altLang="en-US"/>
        </a:p>
      </dgm:t>
    </dgm:pt>
    <dgm:pt modelId="{8EB7D2FF-8ABE-2D49-9EA6-D2CC378EF216}" type="pres">
      <dgm:prSet presAssocID="{1F8C2A21-EDB7-A145-A55F-33B0A2E75C1A}" presName="outerComposite" presStyleCnt="0">
        <dgm:presLayoutVars>
          <dgm:chMax val="5"/>
          <dgm:dir/>
          <dgm:resizeHandles val="exact"/>
        </dgm:presLayoutVars>
      </dgm:prSet>
      <dgm:spPr/>
    </dgm:pt>
    <dgm:pt modelId="{C142AB55-ACCD-A447-827E-160BA140D9FE}" type="pres">
      <dgm:prSet presAssocID="{1F8C2A21-EDB7-A145-A55F-33B0A2E75C1A}" presName="dummyMaxCanvas" presStyleCnt="0">
        <dgm:presLayoutVars/>
      </dgm:prSet>
      <dgm:spPr/>
    </dgm:pt>
    <dgm:pt modelId="{B6CC21C1-2D61-9646-915C-9FB5378DC724}" type="pres">
      <dgm:prSet presAssocID="{1F8C2A21-EDB7-A145-A55F-33B0A2E75C1A}" presName="FiveNodes_1" presStyleLbl="node1" presStyleIdx="0" presStyleCnt="5">
        <dgm:presLayoutVars>
          <dgm:bulletEnabled val="1"/>
        </dgm:presLayoutVars>
      </dgm:prSet>
      <dgm:spPr/>
    </dgm:pt>
    <dgm:pt modelId="{9F34804F-7175-8C4A-AD12-D55B31EFC117}" type="pres">
      <dgm:prSet presAssocID="{1F8C2A21-EDB7-A145-A55F-33B0A2E75C1A}" presName="FiveNodes_2" presStyleLbl="node1" presStyleIdx="1" presStyleCnt="5">
        <dgm:presLayoutVars>
          <dgm:bulletEnabled val="1"/>
        </dgm:presLayoutVars>
      </dgm:prSet>
      <dgm:spPr/>
    </dgm:pt>
    <dgm:pt modelId="{7A643949-FCA4-FA4E-BF94-AB669DCD465D}" type="pres">
      <dgm:prSet presAssocID="{1F8C2A21-EDB7-A145-A55F-33B0A2E75C1A}" presName="FiveNodes_3" presStyleLbl="node1" presStyleIdx="2" presStyleCnt="5">
        <dgm:presLayoutVars>
          <dgm:bulletEnabled val="1"/>
        </dgm:presLayoutVars>
      </dgm:prSet>
      <dgm:spPr/>
    </dgm:pt>
    <dgm:pt modelId="{83A04C70-B8AE-C348-8D92-AD06B05C16A5}" type="pres">
      <dgm:prSet presAssocID="{1F8C2A21-EDB7-A145-A55F-33B0A2E75C1A}" presName="FiveNodes_4" presStyleLbl="node1" presStyleIdx="3" presStyleCnt="5">
        <dgm:presLayoutVars>
          <dgm:bulletEnabled val="1"/>
        </dgm:presLayoutVars>
      </dgm:prSet>
      <dgm:spPr/>
    </dgm:pt>
    <dgm:pt modelId="{E433B864-F109-0640-B149-0633871B82B9}" type="pres">
      <dgm:prSet presAssocID="{1F8C2A21-EDB7-A145-A55F-33B0A2E75C1A}" presName="FiveNodes_5" presStyleLbl="node1" presStyleIdx="4" presStyleCnt="5">
        <dgm:presLayoutVars>
          <dgm:bulletEnabled val="1"/>
        </dgm:presLayoutVars>
      </dgm:prSet>
      <dgm:spPr/>
    </dgm:pt>
    <dgm:pt modelId="{C57B4ED6-6817-5249-BB08-9B31B1F6A06F}" type="pres">
      <dgm:prSet presAssocID="{1F8C2A21-EDB7-A145-A55F-33B0A2E75C1A}" presName="FiveConn_1-2" presStyleLbl="fgAccFollowNode1" presStyleIdx="0" presStyleCnt="4">
        <dgm:presLayoutVars>
          <dgm:bulletEnabled val="1"/>
        </dgm:presLayoutVars>
      </dgm:prSet>
      <dgm:spPr/>
    </dgm:pt>
    <dgm:pt modelId="{1CA8CBFA-0BD3-E947-99D2-6945BB8C3452}" type="pres">
      <dgm:prSet presAssocID="{1F8C2A21-EDB7-A145-A55F-33B0A2E75C1A}" presName="FiveConn_2-3" presStyleLbl="fgAccFollowNode1" presStyleIdx="1" presStyleCnt="4">
        <dgm:presLayoutVars>
          <dgm:bulletEnabled val="1"/>
        </dgm:presLayoutVars>
      </dgm:prSet>
      <dgm:spPr/>
    </dgm:pt>
    <dgm:pt modelId="{281D2A56-E551-6449-8327-91568AA40215}" type="pres">
      <dgm:prSet presAssocID="{1F8C2A21-EDB7-A145-A55F-33B0A2E75C1A}" presName="FiveConn_3-4" presStyleLbl="fgAccFollowNode1" presStyleIdx="2" presStyleCnt="4">
        <dgm:presLayoutVars>
          <dgm:bulletEnabled val="1"/>
        </dgm:presLayoutVars>
      </dgm:prSet>
      <dgm:spPr/>
    </dgm:pt>
    <dgm:pt modelId="{CED2752C-41C0-0B45-8F15-8FBF5F194930}" type="pres">
      <dgm:prSet presAssocID="{1F8C2A21-EDB7-A145-A55F-33B0A2E75C1A}" presName="FiveConn_4-5" presStyleLbl="fgAccFollowNode1" presStyleIdx="3" presStyleCnt="4">
        <dgm:presLayoutVars>
          <dgm:bulletEnabled val="1"/>
        </dgm:presLayoutVars>
      </dgm:prSet>
      <dgm:spPr/>
    </dgm:pt>
    <dgm:pt modelId="{39A363AC-1D4C-5245-91C3-5A48767CF01E}" type="pres">
      <dgm:prSet presAssocID="{1F8C2A21-EDB7-A145-A55F-33B0A2E75C1A}" presName="FiveNodes_1_text" presStyleLbl="node1" presStyleIdx="4" presStyleCnt="5">
        <dgm:presLayoutVars>
          <dgm:bulletEnabled val="1"/>
        </dgm:presLayoutVars>
      </dgm:prSet>
      <dgm:spPr/>
    </dgm:pt>
    <dgm:pt modelId="{6033809D-777E-EF4E-A6D4-77B7A5723B6C}" type="pres">
      <dgm:prSet presAssocID="{1F8C2A21-EDB7-A145-A55F-33B0A2E75C1A}" presName="FiveNodes_2_text" presStyleLbl="node1" presStyleIdx="4" presStyleCnt="5">
        <dgm:presLayoutVars>
          <dgm:bulletEnabled val="1"/>
        </dgm:presLayoutVars>
      </dgm:prSet>
      <dgm:spPr/>
    </dgm:pt>
    <dgm:pt modelId="{3780E9DC-10E2-0D4F-B964-85359A2E4C0F}" type="pres">
      <dgm:prSet presAssocID="{1F8C2A21-EDB7-A145-A55F-33B0A2E75C1A}" presName="FiveNodes_3_text" presStyleLbl="node1" presStyleIdx="4" presStyleCnt="5">
        <dgm:presLayoutVars>
          <dgm:bulletEnabled val="1"/>
        </dgm:presLayoutVars>
      </dgm:prSet>
      <dgm:spPr/>
    </dgm:pt>
    <dgm:pt modelId="{5CA7C164-9DD5-EC41-B538-C49827CFC945}" type="pres">
      <dgm:prSet presAssocID="{1F8C2A21-EDB7-A145-A55F-33B0A2E75C1A}" presName="FiveNodes_4_text" presStyleLbl="node1" presStyleIdx="4" presStyleCnt="5">
        <dgm:presLayoutVars>
          <dgm:bulletEnabled val="1"/>
        </dgm:presLayoutVars>
      </dgm:prSet>
      <dgm:spPr/>
    </dgm:pt>
    <dgm:pt modelId="{675ABD69-FF8C-8D48-98CA-A3A029C3E67E}" type="pres">
      <dgm:prSet presAssocID="{1F8C2A21-EDB7-A145-A55F-33B0A2E75C1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0C71705-7216-BD40-AA1D-5624248EEF42}" type="presOf" srcId="{D6418B88-A8FA-D44A-A14C-8A09F42DEAF9}" destId="{CED2752C-41C0-0B45-8F15-8FBF5F194930}" srcOrd="0" destOrd="0" presId="urn:microsoft.com/office/officeart/2005/8/layout/vProcess5"/>
    <dgm:cxn modelId="{2D8C761C-3C87-2242-83CA-097DCEF65133}" type="presOf" srcId="{A877A40A-82A9-FF41-8216-19F40F482258}" destId="{83A04C70-B8AE-C348-8D92-AD06B05C16A5}" srcOrd="0" destOrd="0" presId="urn:microsoft.com/office/officeart/2005/8/layout/vProcess5"/>
    <dgm:cxn modelId="{84863021-5B6B-9544-8089-5E1DF45FD7AE}" srcId="{1F8C2A21-EDB7-A145-A55F-33B0A2E75C1A}" destId="{4647351D-C175-F341-8200-AA68B80AB1C3}" srcOrd="0" destOrd="0" parTransId="{6FF338ED-16A6-4C47-B722-EF414D27BB0F}" sibTransId="{B1368A25-3015-3E48-90DF-2C3F15F81F21}"/>
    <dgm:cxn modelId="{FB03072C-944E-A64F-99E7-45569A6F4DD6}" srcId="{1F8C2A21-EDB7-A145-A55F-33B0A2E75C1A}" destId="{A877A40A-82A9-FF41-8216-19F40F482258}" srcOrd="3" destOrd="0" parTransId="{72BE2126-BE99-014E-9989-EF0289D4BF44}" sibTransId="{D6418B88-A8FA-D44A-A14C-8A09F42DEAF9}"/>
    <dgm:cxn modelId="{DE78B851-F710-904C-88C2-2F7674681343}" type="presOf" srcId="{A8080679-812A-2041-8B0D-10D9A55AFEE3}" destId="{7A643949-FCA4-FA4E-BF94-AB669DCD465D}" srcOrd="0" destOrd="0" presId="urn:microsoft.com/office/officeart/2005/8/layout/vProcess5"/>
    <dgm:cxn modelId="{CED9FD5F-2F1B-0B47-959F-3B01D0EFADF2}" type="presOf" srcId="{153D86D7-F411-CA40-9B74-2E8308E69C0B}" destId="{675ABD69-FF8C-8D48-98CA-A3A029C3E67E}" srcOrd="1" destOrd="0" presId="urn:microsoft.com/office/officeart/2005/8/layout/vProcess5"/>
    <dgm:cxn modelId="{9CEBA280-633D-2443-B084-8AA3986B5065}" type="presOf" srcId="{D4DD9763-9DA5-1F4C-9AED-2059EC0C8686}" destId="{6033809D-777E-EF4E-A6D4-77B7A5723B6C}" srcOrd="1" destOrd="0" presId="urn:microsoft.com/office/officeart/2005/8/layout/vProcess5"/>
    <dgm:cxn modelId="{60EE8583-03A7-AD4A-82B7-84E80D19FBCD}" type="presOf" srcId="{B1368A25-3015-3E48-90DF-2C3F15F81F21}" destId="{C57B4ED6-6817-5249-BB08-9B31B1F6A06F}" srcOrd="0" destOrd="0" presId="urn:microsoft.com/office/officeart/2005/8/layout/vProcess5"/>
    <dgm:cxn modelId="{813AA187-DB27-3143-8208-9CBB69C7F36F}" type="presOf" srcId="{D4DD9763-9DA5-1F4C-9AED-2059EC0C8686}" destId="{9F34804F-7175-8C4A-AD12-D55B31EFC117}" srcOrd="0" destOrd="0" presId="urn:microsoft.com/office/officeart/2005/8/layout/vProcess5"/>
    <dgm:cxn modelId="{94C69491-7CF0-3C4E-B16A-EA4BECC5A70A}" type="presOf" srcId="{4647351D-C175-F341-8200-AA68B80AB1C3}" destId="{39A363AC-1D4C-5245-91C3-5A48767CF01E}" srcOrd="1" destOrd="0" presId="urn:microsoft.com/office/officeart/2005/8/layout/vProcess5"/>
    <dgm:cxn modelId="{AFE7DC9A-CBD1-874A-9A4D-D2720DF69CEC}" type="presOf" srcId="{4647351D-C175-F341-8200-AA68B80AB1C3}" destId="{B6CC21C1-2D61-9646-915C-9FB5378DC724}" srcOrd="0" destOrd="0" presId="urn:microsoft.com/office/officeart/2005/8/layout/vProcess5"/>
    <dgm:cxn modelId="{B0095AA4-6773-CD44-AC52-FCE6E28B4190}" srcId="{1F8C2A21-EDB7-A145-A55F-33B0A2E75C1A}" destId="{A8080679-812A-2041-8B0D-10D9A55AFEE3}" srcOrd="2" destOrd="0" parTransId="{60369560-D8BC-F94F-9D91-E9FF16DAC8BE}" sibTransId="{6CC18F47-E282-CE48-91B9-8FCFAE161F99}"/>
    <dgm:cxn modelId="{F09AA2A8-6BB0-7F42-92EE-EEBAB0DDC54D}" type="presOf" srcId="{1F8C2A21-EDB7-A145-A55F-33B0A2E75C1A}" destId="{8EB7D2FF-8ABE-2D49-9EA6-D2CC378EF216}" srcOrd="0" destOrd="0" presId="urn:microsoft.com/office/officeart/2005/8/layout/vProcess5"/>
    <dgm:cxn modelId="{BB3125AD-A152-FB40-A825-37F2D65B52D0}" srcId="{1F8C2A21-EDB7-A145-A55F-33B0A2E75C1A}" destId="{153D86D7-F411-CA40-9B74-2E8308E69C0B}" srcOrd="4" destOrd="0" parTransId="{C0615AEF-8E4D-9544-BF4A-E0C01AE5C1FD}" sibTransId="{1E5FA203-2585-454F-B5EB-21567702F11E}"/>
    <dgm:cxn modelId="{965F69BA-F106-BF4A-BE83-8FCE32F1B184}" srcId="{1F8C2A21-EDB7-A145-A55F-33B0A2E75C1A}" destId="{D4DD9763-9DA5-1F4C-9AED-2059EC0C8686}" srcOrd="1" destOrd="0" parTransId="{70AA1C0C-9182-6D41-842F-831FBF649A19}" sibTransId="{D653507C-685C-274C-BE38-C0F7EB2B4A5C}"/>
    <dgm:cxn modelId="{1BC2CFBD-0C04-CC45-956B-AD52580A2B99}" type="presOf" srcId="{A8080679-812A-2041-8B0D-10D9A55AFEE3}" destId="{3780E9DC-10E2-0D4F-B964-85359A2E4C0F}" srcOrd="1" destOrd="0" presId="urn:microsoft.com/office/officeart/2005/8/layout/vProcess5"/>
    <dgm:cxn modelId="{6B3D4EBE-A695-9C49-B28E-1E705A9BE176}" type="presOf" srcId="{A877A40A-82A9-FF41-8216-19F40F482258}" destId="{5CA7C164-9DD5-EC41-B538-C49827CFC945}" srcOrd="1" destOrd="0" presId="urn:microsoft.com/office/officeart/2005/8/layout/vProcess5"/>
    <dgm:cxn modelId="{EE592CCC-C18F-BF45-8798-92E04A84F6A4}" type="presOf" srcId="{6CC18F47-E282-CE48-91B9-8FCFAE161F99}" destId="{281D2A56-E551-6449-8327-91568AA40215}" srcOrd="0" destOrd="0" presId="urn:microsoft.com/office/officeart/2005/8/layout/vProcess5"/>
    <dgm:cxn modelId="{E9C28CCF-2FB6-5E40-AE77-1960BE6DEE09}" type="presOf" srcId="{153D86D7-F411-CA40-9B74-2E8308E69C0B}" destId="{E433B864-F109-0640-B149-0633871B82B9}" srcOrd="0" destOrd="0" presId="urn:microsoft.com/office/officeart/2005/8/layout/vProcess5"/>
    <dgm:cxn modelId="{5F33D0F9-1E63-6C4B-A0DF-9F8806E42C9C}" type="presOf" srcId="{D653507C-685C-274C-BE38-C0F7EB2B4A5C}" destId="{1CA8CBFA-0BD3-E947-99D2-6945BB8C3452}" srcOrd="0" destOrd="0" presId="urn:microsoft.com/office/officeart/2005/8/layout/vProcess5"/>
    <dgm:cxn modelId="{CB95FF87-144D-0049-9FDE-BE4E71D771D7}" type="presParOf" srcId="{8EB7D2FF-8ABE-2D49-9EA6-D2CC378EF216}" destId="{C142AB55-ACCD-A447-827E-160BA140D9FE}" srcOrd="0" destOrd="0" presId="urn:microsoft.com/office/officeart/2005/8/layout/vProcess5"/>
    <dgm:cxn modelId="{4F34BDD7-F1FC-8248-8023-B6A2C8382431}" type="presParOf" srcId="{8EB7D2FF-8ABE-2D49-9EA6-D2CC378EF216}" destId="{B6CC21C1-2D61-9646-915C-9FB5378DC724}" srcOrd="1" destOrd="0" presId="urn:microsoft.com/office/officeart/2005/8/layout/vProcess5"/>
    <dgm:cxn modelId="{BABFF29C-3FA5-A140-BEFF-D598A42EA883}" type="presParOf" srcId="{8EB7D2FF-8ABE-2D49-9EA6-D2CC378EF216}" destId="{9F34804F-7175-8C4A-AD12-D55B31EFC117}" srcOrd="2" destOrd="0" presId="urn:microsoft.com/office/officeart/2005/8/layout/vProcess5"/>
    <dgm:cxn modelId="{29082876-774F-614A-8F3B-BD48B76E025E}" type="presParOf" srcId="{8EB7D2FF-8ABE-2D49-9EA6-D2CC378EF216}" destId="{7A643949-FCA4-FA4E-BF94-AB669DCD465D}" srcOrd="3" destOrd="0" presId="urn:microsoft.com/office/officeart/2005/8/layout/vProcess5"/>
    <dgm:cxn modelId="{E99F78CF-A790-5E43-A9B3-09EC2470F19B}" type="presParOf" srcId="{8EB7D2FF-8ABE-2D49-9EA6-D2CC378EF216}" destId="{83A04C70-B8AE-C348-8D92-AD06B05C16A5}" srcOrd="4" destOrd="0" presId="urn:microsoft.com/office/officeart/2005/8/layout/vProcess5"/>
    <dgm:cxn modelId="{FB2ADC06-B11D-834B-97C8-FA838BEE16E9}" type="presParOf" srcId="{8EB7D2FF-8ABE-2D49-9EA6-D2CC378EF216}" destId="{E433B864-F109-0640-B149-0633871B82B9}" srcOrd="5" destOrd="0" presId="urn:microsoft.com/office/officeart/2005/8/layout/vProcess5"/>
    <dgm:cxn modelId="{8F9D3CDC-1414-B240-AB64-361291D04D00}" type="presParOf" srcId="{8EB7D2FF-8ABE-2D49-9EA6-D2CC378EF216}" destId="{C57B4ED6-6817-5249-BB08-9B31B1F6A06F}" srcOrd="6" destOrd="0" presId="urn:microsoft.com/office/officeart/2005/8/layout/vProcess5"/>
    <dgm:cxn modelId="{D8EA7DA7-BD1E-154F-8EF1-6E745068956C}" type="presParOf" srcId="{8EB7D2FF-8ABE-2D49-9EA6-D2CC378EF216}" destId="{1CA8CBFA-0BD3-E947-99D2-6945BB8C3452}" srcOrd="7" destOrd="0" presId="urn:microsoft.com/office/officeart/2005/8/layout/vProcess5"/>
    <dgm:cxn modelId="{C66D4B67-BF72-164E-9753-341F9E4D1FA8}" type="presParOf" srcId="{8EB7D2FF-8ABE-2D49-9EA6-D2CC378EF216}" destId="{281D2A56-E551-6449-8327-91568AA40215}" srcOrd="8" destOrd="0" presId="urn:microsoft.com/office/officeart/2005/8/layout/vProcess5"/>
    <dgm:cxn modelId="{0FD5CC5C-5455-CE43-BFA2-5405C2ACB78A}" type="presParOf" srcId="{8EB7D2FF-8ABE-2D49-9EA6-D2CC378EF216}" destId="{CED2752C-41C0-0B45-8F15-8FBF5F194930}" srcOrd="9" destOrd="0" presId="urn:microsoft.com/office/officeart/2005/8/layout/vProcess5"/>
    <dgm:cxn modelId="{FDB521C5-6CB5-034E-91AA-A989472A098B}" type="presParOf" srcId="{8EB7D2FF-8ABE-2D49-9EA6-D2CC378EF216}" destId="{39A363AC-1D4C-5245-91C3-5A48767CF01E}" srcOrd="10" destOrd="0" presId="urn:microsoft.com/office/officeart/2005/8/layout/vProcess5"/>
    <dgm:cxn modelId="{B758B472-0C0D-6646-A731-88D3798AA4B0}" type="presParOf" srcId="{8EB7D2FF-8ABE-2D49-9EA6-D2CC378EF216}" destId="{6033809D-777E-EF4E-A6D4-77B7A5723B6C}" srcOrd="11" destOrd="0" presId="urn:microsoft.com/office/officeart/2005/8/layout/vProcess5"/>
    <dgm:cxn modelId="{AA236F7D-3357-D147-A2F6-1CB4820AF917}" type="presParOf" srcId="{8EB7D2FF-8ABE-2D49-9EA6-D2CC378EF216}" destId="{3780E9DC-10E2-0D4F-B964-85359A2E4C0F}" srcOrd="12" destOrd="0" presId="urn:microsoft.com/office/officeart/2005/8/layout/vProcess5"/>
    <dgm:cxn modelId="{8555BB87-3A1A-3940-86E8-0CFD19F73368}" type="presParOf" srcId="{8EB7D2FF-8ABE-2D49-9EA6-D2CC378EF216}" destId="{5CA7C164-9DD5-EC41-B538-C49827CFC945}" srcOrd="13" destOrd="0" presId="urn:microsoft.com/office/officeart/2005/8/layout/vProcess5"/>
    <dgm:cxn modelId="{48BF0018-6C03-F243-A73A-7B4D1E4B35B3}" type="presParOf" srcId="{8EB7D2FF-8ABE-2D49-9EA6-D2CC378EF216}" destId="{675ABD69-FF8C-8D48-98CA-A3A029C3E67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16088A-6FA2-CE42-A88F-F86298323556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4D8FB8E-E74E-8A4A-B6F0-222A81B6B561}">
      <dgm:prSet/>
      <dgm:spPr/>
      <dgm:t>
        <a:bodyPr/>
        <a:lstStyle/>
        <a:p>
          <a:pPr latinLnBrk="1"/>
          <a:r>
            <a:rPr lang="en-US"/>
            <a:t>Falcon 9 Launch WIKI page from its URL</a:t>
          </a:r>
          <a:endParaRPr lang="ko-CA"/>
        </a:p>
      </dgm:t>
    </dgm:pt>
    <dgm:pt modelId="{4C1E4194-40D8-8041-8825-C748877128A5}" type="parTrans" cxnId="{D9905F27-A310-AC4C-A8BA-D37EFB7295D4}">
      <dgm:prSet/>
      <dgm:spPr/>
      <dgm:t>
        <a:bodyPr/>
        <a:lstStyle/>
        <a:p>
          <a:pPr latinLnBrk="1"/>
          <a:endParaRPr lang="ko-KR" altLang="en-US"/>
        </a:p>
      </dgm:t>
    </dgm:pt>
    <dgm:pt modelId="{67C7F11B-58EA-6341-AC73-A97D3DB2C801}" type="sibTrans" cxnId="{D9905F27-A310-AC4C-A8BA-D37EFB7295D4}">
      <dgm:prSet/>
      <dgm:spPr/>
      <dgm:t>
        <a:bodyPr/>
        <a:lstStyle/>
        <a:p>
          <a:pPr latinLnBrk="1"/>
          <a:endParaRPr lang="ko-KR" altLang="en-US"/>
        </a:p>
      </dgm:t>
    </dgm:pt>
    <dgm:pt modelId="{339D2432-6B7E-264E-8F3E-21611ABB8710}">
      <dgm:prSet/>
      <dgm:spPr/>
      <dgm:t>
        <a:bodyPr/>
        <a:lstStyle/>
        <a:p>
          <a:pPr latinLnBrk="1"/>
          <a:r>
            <a:rPr lang="en-CA" i="1"/>
            <a:t>Create a Beautiful Soup object from the HTML</a:t>
          </a:r>
          <a:endParaRPr lang="ko-CA"/>
        </a:p>
      </dgm:t>
    </dgm:pt>
    <dgm:pt modelId="{850AD2D3-5930-9447-B5DC-548A7BD0ED9C}" type="parTrans" cxnId="{0541EEA8-A835-5345-99ED-8F1CC184B997}">
      <dgm:prSet/>
      <dgm:spPr/>
      <dgm:t>
        <a:bodyPr/>
        <a:lstStyle/>
        <a:p>
          <a:pPr latinLnBrk="1"/>
          <a:endParaRPr lang="ko-KR" altLang="en-US"/>
        </a:p>
      </dgm:t>
    </dgm:pt>
    <dgm:pt modelId="{207E9304-3AA8-314C-BB4A-29AC08E3E7EF}" type="sibTrans" cxnId="{0541EEA8-A835-5345-99ED-8F1CC184B997}">
      <dgm:prSet/>
      <dgm:spPr/>
      <dgm:t>
        <a:bodyPr/>
        <a:lstStyle/>
        <a:p>
          <a:pPr latinLnBrk="1"/>
          <a:endParaRPr lang="ko-KR" altLang="en-US"/>
        </a:p>
      </dgm:t>
    </dgm:pt>
    <dgm:pt modelId="{7193AFBC-C02F-2D4C-B4B3-2030330DF22A}">
      <dgm:prSet/>
      <dgm:spPr/>
      <dgm:t>
        <a:bodyPr/>
        <a:lstStyle/>
        <a:p>
          <a:pPr latinLnBrk="1"/>
          <a:r>
            <a:rPr lang="en-CA" i="1"/>
            <a:t>Extract all column names from the HTML table</a:t>
          </a:r>
          <a:endParaRPr lang="ko-CA"/>
        </a:p>
      </dgm:t>
    </dgm:pt>
    <dgm:pt modelId="{4056FDE8-4E4F-FA4C-B18D-13239C13E7BE}" type="parTrans" cxnId="{8A5EA1E1-FEA1-EA4A-A95B-4A6E919E1C66}">
      <dgm:prSet/>
      <dgm:spPr/>
      <dgm:t>
        <a:bodyPr/>
        <a:lstStyle/>
        <a:p>
          <a:pPr latinLnBrk="1"/>
          <a:endParaRPr lang="ko-KR" altLang="en-US"/>
        </a:p>
      </dgm:t>
    </dgm:pt>
    <dgm:pt modelId="{D8E47666-3F0F-D940-8561-83DC557314F6}" type="sibTrans" cxnId="{8A5EA1E1-FEA1-EA4A-A95B-4A6E919E1C66}">
      <dgm:prSet/>
      <dgm:spPr/>
      <dgm:t>
        <a:bodyPr/>
        <a:lstStyle/>
        <a:p>
          <a:pPr latinLnBrk="1"/>
          <a:endParaRPr lang="ko-KR" altLang="en-US"/>
        </a:p>
      </dgm:t>
    </dgm:pt>
    <dgm:pt modelId="{DB625D72-1E25-FE49-B9DE-2BB4442B26B0}">
      <dgm:prSet/>
      <dgm:spPr/>
      <dgm:t>
        <a:bodyPr/>
        <a:lstStyle/>
        <a:p>
          <a:pPr latinLnBrk="1"/>
          <a:r>
            <a:rPr lang="en-CA" i="1"/>
            <a:t>Create an empty dictionary with keys from the column nam</a:t>
          </a:r>
          <a:endParaRPr lang="ko-CA"/>
        </a:p>
      </dgm:t>
    </dgm:pt>
    <dgm:pt modelId="{CEDA18E8-C7B0-FF4F-AF28-AD22B9DD193F}" type="parTrans" cxnId="{4D2F2EEC-3A96-D84E-8341-763436B4068F}">
      <dgm:prSet/>
      <dgm:spPr/>
      <dgm:t>
        <a:bodyPr/>
        <a:lstStyle/>
        <a:p>
          <a:pPr latinLnBrk="1"/>
          <a:endParaRPr lang="ko-KR" altLang="en-US"/>
        </a:p>
      </dgm:t>
    </dgm:pt>
    <dgm:pt modelId="{BE33AD32-F954-9049-B509-D0EC11D1C213}" type="sibTrans" cxnId="{4D2F2EEC-3A96-D84E-8341-763436B4068F}">
      <dgm:prSet/>
      <dgm:spPr/>
      <dgm:t>
        <a:bodyPr/>
        <a:lstStyle/>
        <a:p>
          <a:pPr latinLnBrk="1"/>
          <a:endParaRPr lang="ko-KR" altLang="en-US"/>
        </a:p>
      </dgm:t>
    </dgm:pt>
    <dgm:pt modelId="{930C540A-E188-F94F-A2E0-8C1942CF2768}">
      <dgm:prSet/>
      <dgm:spPr/>
      <dgm:t>
        <a:bodyPr/>
        <a:lstStyle/>
        <a:p>
          <a:pPr latinLnBrk="1"/>
          <a:r>
            <a:rPr lang="en-CA" i="1" dirty="0"/>
            <a:t>Fill up the dictionary with launch records extracted from table rows</a:t>
          </a:r>
          <a:endParaRPr lang="ko-CA" dirty="0"/>
        </a:p>
      </dgm:t>
    </dgm:pt>
    <dgm:pt modelId="{6F978A70-393F-D249-AD47-5E6381C67A13}" type="parTrans" cxnId="{DD10824A-13F3-7E47-BDD7-85FB6C28681E}">
      <dgm:prSet/>
      <dgm:spPr/>
      <dgm:t>
        <a:bodyPr/>
        <a:lstStyle/>
        <a:p>
          <a:pPr latinLnBrk="1"/>
          <a:endParaRPr lang="ko-KR" altLang="en-US"/>
        </a:p>
      </dgm:t>
    </dgm:pt>
    <dgm:pt modelId="{F4F71936-B586-4649-B81A-9AE9CE1D10F9}" type="sibTrans" cxnId="{DD10824A-13F3-7E47-BDD7-85FB6C28681E}">
      <dgm:prSet/>
      <dgm:spPr/>
      <dgm:t>
        <a:bodyPr/>
        <a:lstStyle/>
        <a:p>
          <a:pPr latinLnBrk="1"/>
          <a:endParaRPr lang="ko-KR" altLang="en-US"/>
        </a:p>
      </dgm:t>
    </dgm:pt>
    <dgm:pt modelId="{B95744D3-8DB8-2543-BA48-008BB35BE8D6}">
      <dgm:prSet/>
      <dgm:spPr/>
    </dgm:pt>
    <dgm:pt modelId="{9A3E3926-6DE0-854F-ABE1-C5035EAD8963}" type="parTrans" cxnId="{F074BC10-3C92-C944-8C32-3248C1FA3E66}">
      <dgm:prSet/>
      <dgm:spPr/>
      <dgm:t>
        <a:bodyPr/>
        <a:lstStyle/>
        <a:p>
          <a:pPr latinLnBrk="1"/>
          <a:endParaRPr lang="ko-KR" altLang="en-US"/>
        </a:p>
      </dgm:t>
    </dgm:pt>
    <dgm:pt modelId="{A8642E95-8559-2844-AEF9-8593652BB58C}" type="sibTrans" cxnId="{F074BC10-3C92-C944-8C32-3248C1FA3E66}">
      <dgm:prSet/>
      <dgm:spPr/>
      <dgm:t>
        <a:bodyPr/>
        <a:lstStyle/>
        <a:p>
          <a:pPr latinLnBrk="1"/>
          <a:endParaRPr lang="ko-KR" altLang="en-US"/>
        </a:p>
      </dgm:t>
    </dgm:pt>
    <dgm:pt modelId="{C2E5FEF2-CE77-6447-861B-CA4346C62A73}" type="pres">
      <dgm:prSet presAssocID="{8F16088A-6FA2-CE42-A88F-F86298323556}" presName="outerComposite" presStyleCnt="0">
        <dgm:presLayoutVars>
          <dgm:chMax val="5"/>
          <dgm:dir/>
          <dgm:resizeHandles val="exact"/>
        </dgm:presLayoutVars>
      </dgm:prSet>
      <dgm:spPr/>
    </dgm:pt>
    <dgm:pt modelId="{30D73D72-C52B-B44D-9034-B6F6CE3E043C}" type="pres">
      <dgm:prSet presAssocID="{8F16088A-6FA2-CE42-A88F-F86298323556}" presName="dummyMaxCanvas" presStyleCnt="0">
        <dgm:presLayoutVars/>
      </dgm:prSet>
      <dgm:spPr/>
    </dgm:pt>
    <dgm:pt modelId="{EF5DEA6E-E14F-7448-924D-9F8B7C84EA10}" type="pres">
      <dgm:prSet presAssocID="{8F16088A-6FA2-CE42-A88F-F86298323556}" presName="FiveNodes_1" presStyleLbl="node1" presStyleIdx="0" presStyleCnt="5">
        <dgm:presLayoutVars>
          <dgm:bulletEnabled val="1"/>
        </dgm:presLayoutVars>
      </dgm:prSet>
      <dgm:spPr/>
    </dgm:pt>
    <dgm:pt modelId="{042FF50B-1E59-9C4E-BC81-37EE48DE1D86}" type="pres">
      <dgm:prSet presAssocID="{8F16088A-6FA2-CE42-A88F-F86298323556}" presName="FiveNodes_2" presStyleLbl="node1" presStyleIdx="1" presStyleCnt="5">
        <dgm:presLayoutVars>
          <dgm:bulletEnabled val="1"/>
        </dgm:presLayoutVars>
      </dgm:prSet>
      <dgm:spPr/>
    </dgm:pt>
    <dgm:pt modelId="{39403659-858B-F847-A8C7-3844F662FBCE}" type="pres">
      <dgm:prSet presAssocID="{8F16088A-6FA2-CE42-A88F-F86298323556}" presName="FiveNodes_3" presStyleLbl="node1" presStyleIdx="2" presStyleCnt="5">
        <dgm:presLayoutVars>
          <dgm:bulletEnabled val="1"/>
        </dgm:presLayoutVars>
      </dgm:prSet>
      <dgm:spPr/>
    </dgm:pt>
    <dgm:pt modelId="{9014626C-A185-D34E-8DE7-C8E0C3769D2C}" type="pres">
      <dgm:prSet presAssocID="{8F16088A-6FA2-CE42-A88F-F86298323556}" presName="FiveNodes_4" presStyleLbl="node1" presStyleIdx="3" presStyleCnt="5">
        <dgm:presLayoutVars>
          <dgm:bulletEnabled val="1"/>
        </dgm:presLayoutVars>
      </dgm:prSet>
      <dgm:spPr/>
    </dgm:pt>
    <dgm:pt modelId="{E30170EC-5BDE-C748-B650-7EAD6CD3968D}" type="pres">
      <dgm:prSet presAssocID="{8F16088A-6FA2-CE42-A88F-F86298323556}" presName="FiveNodes_5" presStyleLbl="node1" presStyleIdx="4" presStyleCnt="5">
        <dgm:presLayoutVars>
          <dgm:bulletEnabled val="1"/>
        </dgm:presLayoutVars>
      </dgm:prSet>
      <dgm:spPr/>
    </dgm:pt>
    <dgm:pt modelId="{4D105973-D85D-CC4C-8135-A2C84CC88496}" type="pres">
      <dgm:prSet presAssocID="{8F16088A-6FA2-CE42-A88F-F86298323556}" presName="FiveConn_1-2" presStyleLbl="fgAccFollowNode1" presStyleIdx="0" presStyleCnt="4">
        <dgm:presLayoutVars>
          <dgm:bulletEnabled val="1"/>
        </dgm:presLayoutVars>
      </dgm:prSet>
      <dgm:spPr/>
    </dgm:pt>
    <dgm:pt modelId="{F7958972-18FB-0D4F-B4A3-99A536D15AD8}" type="pres">
      <dgm:prSet presAssocID="{8F16088A-6FA2-CE42-A88F-F86298323556}" presName="FiveConn_2-3" presStyleLbl="fgAccFollowNode1" presStyleIdx="1" presStyleCnt="4">
        <dgm:presLayoutVars>
          <dgm:bulletEnabled val="1"/>
        </dgm:presLayoutVars>
      </dgm:prSet>
      <dgm:spPr/>
    </dgm:pt>
    <dgm:pt modelId="{A6C7CEA9-EDEF-964C-91F9-18BF48BDFEE7}" type="pres">
      <dgm:prSet presAssocID="{8F16088A-6FA2-CE42-A88F-F86298323556}" presName="FiveConn_3-4" presStyleLbl="fgAccFollowNode1" presStyleIdx="2" presStyleCnt="4">
        <dgm:presLayoutVars>
          <dgm:bulletEnabled val="1"/>
        </dgm:presLayoutVars>
      </dgm:prSet>
      <dgm:spPr/>
    </dgm:pt>
    <dgm:pt modelId="{486A8A8E-8501-3C4F-A8E2-B8EF80D4DCA1}" type="pres">
      <dgm:prSet presAssocID="{8F16088A-6FA2-CE42-A88F-F86298323556}" presName="FiveConn_4-5" presStyleLbl="fgAccFollowNode1" presStyleIdx="3" presStyleCnt="4">
        <dgm:presLayoutVars>
          <dgm:bulletEnabled val="1"/>
        </dgm:presLayoutVars>
      </dgm:prSet>
      <dgm:spPr/>
    </dgm:pt>
    <dgm:pt modelId="{F494A08B-E88D-E34B-94A1-DF401255E5F8}" type="pres">
      <dgm:prSet presAssocID="{8F16088A-6FA2-CE42-A88F-F86298323556}" presName="FiveNodes_1_text" presStyleLbl="node1" presStyleIdx="4" presStyleCnt="5">
        <dgm:presLayoutVars>
          <dgm:bulletEnabled val="1"/>
        </dgm:presLayoutVars>
      </dgm:prSet>
      <dgm:spPr/>
    </dgm:pt>
    <dgm:pt modelId="{902D15CF-5C4F-8A44-9518-C33E407250D0}" type="pres">
      <dgm:prSet presAssocID="{8F16088A-6FA2-CE42-A88F-F86298323556}" presName="FiveNodes_2_text" presStyleLbl="node1" presStyleIdx="4" presStyleCnt="5">
        <dgm:presLayoutVars>
          <dgm:bulletEnabled val="1"/>
        </dgm:presLayoutVars>
      </dgm:prSet>
      <dgm:spPr/>
    </dgm:pt>
    <dgm:pt modelId="{5E0051A5-B834-344C-86E5-B43E550CAA84}" type="pres">
      <dgm:prSet presAssocID="{8F16088A-6FA2-CE42-A88F-F86298323556}" presName="FiveNodes_3_text" presStyleLbl="node1" presStyleIdx="4" presStyleCnt="5">
        <dgm:presLayoutVars>
          <dgm:bulletEnabled val="1"/>
        </dgm:presLayoutVars>
      </dgm:prSet>
      <dgm:spPr/>
    </dgm:pt>
    <dgm:pt modelId="{B164FD96-1F01-A145-BCE6-8153A8BA3A16}" type="pres">
      <dgm:prSet presAssocID="{8F16088A-6FA2-CE42-A88F-F86298323556}" presName="FiveNodes_4_text" presStyleLbl="node1" presStyleIdx="4" presStyleCnt="5">
        <dgm:presLayoutVars>
          <dgm:bulletEnabled val="1"/>
        </dgm:presLayoutVars>
      </dgm:prSet>
      <dgm:spPr/>
    </dgm:pt>
    <dgm:pt modelId="{444E234D-CBD3-FB41-A444-D1AC5231692B}" type="pres">
      <dgm:prSet presAssocID="{8F16088A-6FA2-CE42-A88F-F8629832355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9C6310F-33E6-3B43-85FD-E19EE30C0D15}" type="presOf" srcId="{DB625D72-1E25-FE49-B9DE-2BB4442B26B0}" destId="{B164FD96-1F01-A145-BCE6-8153A8BA3A16}" srcOrd="1" destOrd="0" presId="urn:microsoft.com/office/officeart/2005/8/layout/vProcess5"/>
    <dgm:cxn modelId="{F074BC10-3C92-C944-8C32-3248C1FA3E66}" srcId="{8F16088A-6FA2-CE42-A88F-F86298323556}" destId="{B95744D3-8DB8-2543-BA48-008BB35BE8D6}" srcOrd="5" destOrd="0" parTransId="{9A3E3926-6DE0-854F-ABE1-C5035EAD8963}" sibTransId="{A8642E95-8559-2844-AEF9-8593652BB58C}"/>
    <dgm:cxn modelId="{240E5F24-D14E-4A4D-9FA5-703640DD2AA2}" type="presOf" srcId="{930C540A-E188-F94F-A2E0-8C1942CF2768}" destId="{E30170EC-5BDE-C748-B650-7EAD6CD3968D}" srcOrd="0" destOrd="0" presId="urn:microsoft.com/office/officeart/2005/8/layout/vProcess5"/>
    <dgm:cxn modelId="{B72CFB24-274C-894D-8B3D-A15C63870A01}" type="presOf" srcId="{8F16088A-6FA2-CE42-A88F-F86298323556}" destId="{C2E5FEF2-CE77-6447-861B-CA4346C62A73}" srcOrd="0" destOrd="0" presId="urn:microsoft.com/office/officeart/2005/8/layout/vProcess5"/>
    <dgm:cxn modelId="{D9905F27-A310-AC4C-A8BA-D37EFB7295D4}" srcId="{8F16088A-6FA2-CE42-A88F-F86298323556}" destId="{54D8FB8E-E74E-8A4A-B6F0-222A81B6B561}" srcOrd="0" destOrd="0" parTransId="{4C1E4194-40D8-8041-8825-C748877128A5}" sibTransId="{67C7F11B-58EA-6341-AC73-A97D3DB2C801}"/>
    <dgm:cxn modelId="{8F00E233-16BE-9148-A701-CB719B47B5EF}" type="presOf" srcId="{7193AFBC-C02F-2D4C-B4B3-2030330DF22A}" destId="{5E0051A5-B834-344C-86E5-B43E550CAA84}" srcOrd="1" destOrd="0" presId="urn:microsoft.com/office/officeart/2005/8/layout/vProcess5"/>
    <dgm:cxn modelId="{F8E0873F-163A-E94F-BBB5-517781954E34}" type="presOf" srcId="{D8E47666-3F0F-D940-8561-83DC557314F6}" destId="{A6C7CEA9-EDEF-964C-91F9-18BF48BDFEE7}" srcOrd="0" destOrd="0" presId="urn:microsoft.com/office/officeart/2005/8/layout/vProcess5"/>
    <dgm:cxn modelId="{DD10824A-13F3-7E47-BDD7-85FB6C28681E}" srcId="{8F16088A-6FA2-CE42-A88F-F86298323556}" destId="{930C540A-E188-F94F-A2E0-8C1942CF2768}" srcOrd="4" destOrd="0" parTransId="{6F978A70-393F-D249-AD47-5E6381C67A13}" sibTransId="{F4F71936-B586-4649-B81A-9AE9CE1D10F9}"/>
    <dgm:cxn modelId="{EFC55B4C-EE29-4849-AEF5-84AA3207986E}" type="presOf" srcId="{DB625D72-1E25-FE49-B9DE-2BB4442B26B0}" destId="{9014626C-A185-D34E-8DE7-C8E0C3769D2C}" srcOrd="0" destOrd="0" presId="urn:microsoft.com/office/officeart/2005/8/layout/vProcess5"/>
    <dgm:cxn modelId="{AC47DF5C-7F9B-5A4D-971E-E14F2FDEC25A}" type="presOf" srcId="{930C540A-E188-F94F-A2E0-8C1942CF2768}" destId="{444E234D-CBD3-FB41-A444-D1AC5231692B}" srcOrd="1" destOrd="0" presId="urn:microsoft.com/office/officeart/2005/8/layout/vProcess5"/>
    <dgm:cxn modelId="{CEB9106C-4AF7-AC4A-8BDC-190C87A8D570}" type="presOf" srcId="{BE33AD32-F954-9049-B509-D0EC11D1C213}" destId="{486A8A8E-8501-3C4F-A8E2-B8EF80D4DCA1}" srcOrd="0" destOrd="0" presId="urn:microsoft.com/office/officeart/2005/8/layout/vProcess5"/>
    <dgm:cxn modelId="{B8F3F274-55BD-A644-9AF2-108F6DB5F8ED}" type="presOf" srcId="{54D8FB8E-E74E-8A4A-B6F0-222A81B6B561}" destId="{EF5DEA6E-E14F-7448-924D-9F8B7C84EA10}" srcOrd="0" destOrd="0" presId="urn:microsoft.com/office/officeart/2005/8/layout/vProcess5"/>
    <dgm:cxn modelId="{214DB49E-669B-E94F-950B-6137C9D4F5CB}" type="presOf" srcId="{339D2432-6B7E-264E-8F3E-21611ABB8710}" destId="{042FF50B-1E59-9C4E-BC81-37EE48DE1D86}" srcOrd="0" destOrd="0" presId="urn:microsoft.com/office/officeart/2005/8/layout/vProcess5"/>
    <dgm:cxn modelId="{0541EEA8-A835-5345-99ED-8F1CC184B997}" srcId="{8F16088A-6FA2-CE42-A88F-F86298323556}" destId="{339D2432-6B7E-264E-8F3E-21611ABB8710}" srcOrd="1" destOrd="0" parTransId="{850AD2D3-5930-9447-B5DC-548A7BD0ED9C}" sibTransId="{207E9304-3AA8-314C-BB4A-29AC08E3E7EF}"/>
    <dgm:cxn modelId="{E11DCAA9-1E02-B748-8D4C-797B754B2C96}" type="presOf" srcId="{207E9304-3AA8-314C-BB4A-29AC08E3E7EF}" destId="{F7958972-18FB-0D4F-B4A3-99A536D15AD8}" srcOrd="0" destOrd="0" presId="urn:microsoft.com/office/officeart/2005/8/layout/vProcess5"/>
    <dgm:cxn modelId="{C4E93CC7-CDDD-444F-9124-C3716F97CF6F}" type="presOf" srcId="{339D2432-6B7E-264E-8F3E-21611ABB8710}" destId="{902D15CF-5C4F-8A44-9518-C33E407250D0}" srcOrd="1" destOrd="0" presId="urn:microsoft.com/office/officeart/2005/8/layout/vProcess5"/>
    <dgm:cxn modelId="{8A5EA1E1-FEA1-EA4A-A95B-4A6E919E1C66}" srcId="{8F16088A-6FA2-CE42-A88F-F86298323556}" destId="{7193AFBC-C02F-2D4C-B4B3-2030330DF22A}" srcOrd="2" destOrd="0" parTransId="{4056FDE8-4E4F-FA4C-B18D-13239C13E7BE}" sibTransId="{D8E47666-3F0F-D940-8561-83DC557314F6}"/>
    <dgm:cxn modelId="{DF11C2E1-1C6F-404F-88E6-F70C0A35DDB9}" type="presOf" srcId="{7193AFBC-C02F-2D4C-B4B3-2030330DF22A}" destId="{39403659-858B-F847-A8C7-3844F662FBCE}" srcOrd="0" destOrd="0" presId="urn:microsoft.com/office/officeart/2005/8/layout/vProcess5"/>
    <dgm:cxn modelId="{E1C5AEE9-5D59-5046-A79C-35D7BEBBC9FC}" type="presOf" srcId="{67C7F11B-58EA-6341-AC73-A97D3DB2C801}" destId="{4D105973-D85D-CC4C-8135-A2C84CC88496}" srcOrd="0" destOrd="0" presId="urn:microsoft.com/office/officeart/2005/8/layout/vProcess5"/>
    <dgm:cxn modelId="{4D2F2EEC-3A96-D84E-8341-763436B4068F}" srcId="{8F16088A-6FA2-CE42-A88F-F86298323556}" destId="{DB625D72-1E25-FE49-B9DE-2BB4442B26B0}" srcOrd="3" destOrd="0" parTransId="{CEDA18E8-C7B0-FF4F-AF28-AD22B9DD193F}" sibTransId="{BE33AD32-F954-9049-B509-D0EC11D1C213}"/>
    <dgm:cxn modelId="{688180F0-BAC0-DA4A-B287-8436352925B9}" type="presOf" srcId="{54D8FB8E-E74E-8A4A-B6F0-222A81B6B561}" destId="{F494A08B-E88D-E34B-94A1-DF401255E5F8}" srcOrd="1" destOrd="0" presId="urn:microsoft.com/office/officeart/2005/8/layout/vProcess5"/>
    <dgm:cxn modelId="{E9D19902-0117-A34D-A88B-5AE21B22983E}" type="presParOf" srcId="{C2E5FEF2-CE77-6447-861B-CA4346C62A73}" destId="{30D73D72-C52B-B44D-9034-B6F6CE3E043C}" srcOrd="0" destOrd="0" presId="urn:microsoft.com/office/officeart/2005/8/layout/vProcess5"/>
    <dgm:cxn modelId="{B48F34AB-4FFC-9C4C-AFC6-A23A29C6B6BA}" type="presParOf" srcId="{C2E5FEF2-CE77-6447-861B-CA4346C62A73}" destId="{EF5DEA6E-E14F-7448-924D-9F8B7C84EA10}" srcOrd="1" destOrd="0" presId="urn:microsoft.com/office/officeart/2005/8/layout/vProcess5"/>
    <dgm:cxn modelId="{8112FBDA-D7E8-A74C-B6AB-F09954D1018B}" type="presParOf" srcId="{C2E5FEF2-CE77-6447-861B-CA4346C62A73}" destId="{042FF50B-1E59-9C4E-BC81-37EE48DE1D86}" srcOrd="2" destOrd="0" presId="urn:microsoft.com/office/officeart/2005/8/layout/vProcess5"/>
    <dgm:cxn modelId="{40105B98-D430-6740-9028-6166A42977D0}" type="presParOf" srcId="{C2E5FEF2-CE77-6447-861B-CA4346C62A73}" destId="{39403659-858B-F847-A8C7-3844F662FBCE}" srcOrd="3" destOrd="0" presId="urn:microsoft.com/office/officeart/2005/8/layout/vProcess5"/>
    <dgm:cxn modelId="{A01B03AB-D0CB-E54D-A24C-B4D20B30D48C}" type="presParOf" srcId="{C2E5FEF2-CE77-6447-861B-CA4346C62A73}" destId="{9014626C-A185-D34E-8DE7-C8E0C3769D2C}" srcOrd="4" destOrd="0" presId="urn:microsoft.com/office/officeart/2005/8/layout/vProcess5"/>
    <dgm:cxn modelId="{F743D47C-0713-E949-8095-6A6682B4CB88}" type="presParOf" srcId="{C2E5FEF2-CE77-6447-861B-CA4346C62A73}" destId="{E30170EC-5BDE-C748-B650-7EAD6CD3968D}" srcOrd="5" destOrd="0" presId="urn:microsoft.com/office/officeart/2005/8/layout/vProcess5"/>
    <dgm:cxn modelId="{0B9FCCE6-8B27-AE44-9ECD-AD0D17A09820}" type="presParOf" srcId="{C2E5FEF2-CE77-6447-861B-CA4346C62A73}" destId="{4D105973-D85D-CC4C-8135-A2C84CC88496}" srcOrd="6" destOrd="0" presId="urn:microsoft.com/office/officeart/2005/8/layout/vProcess5"/>
    <dgm:cxn modelId="{084486C4-FFF2-264C-8843-0E5747333A24}" type="presParOf" srcId="{C2E5FEF2-CE77-6447-861B-CA4346C62A73}" destId="{F7958972-18FB-0D4F-B4A3-99A536D15AD8}" srcOrd="7" destOrd="0" presId="urn:microsoft.com/office/officeart/2005/8/layout/vProcess5"/>
    <dgm:cxn modelId="{5A22E05A-7642-574B-9A07-2AB4160D3456}" type="presParOf" srcId="{C2E5FEF2-CE77-6447-861B-CA4346C62A73}" destId="{A6C7CEA9-EDEF-964C-91F9-18BF48BDFEE7}" srcOrd="8" destOrd="0" presId="urn:microsoft.com/office/officeart/2005/8/layout/vProcess5"/>
    <dgm:cxn modelId="{FD403F99-C78C-5B4A-9BE2-615F21D3A1F9}" type="presParOf" srcId="{C2E5FEF2-CE77-6447-861B-CA4346C62A73}" destId="{486A8A8E-8501-3C4F-A8E2-B8EF80D4DCA1}" srcOrd="9" destOrd="0" presId="urn:microsoft.com/office/officeart/2005/8/layout/vProcess5"/>
    <dgm:cxn modelId="{2953F745-4E0D-9442-85D2-2217361135A4}" type="presParOf" srcId="{C2E5FEF2-CE77-6447-861B-CA4346C62A73}" destId="{F494A08B-E88D-E34B-94A1-DF401255E5F8}" srcOrd="10" destOrd="0" presId="urn:microsoft.com/office/officeart/2005/8/layout/vProcess5"/>
    <dgm:cxn modelId="{0255342F-3F26-174F-8811-4FC09135AF59}" type="presParOf" srcId="{C2E5FEF2-CE77-6447-861B-CA4346C62A73}" destId="{902D15CF-5C4F-8A44-9518-C33E407250D0}" srcOrd="11" destOrd="0" presId="urn:microsoft.com/office/officeart/2005/8/layout/vProcess5"/>
    <dgm:cxn modelId="{97313E43-B425-9148-8B9E-7963BA853521}" type="presParOf" srcId="{C2E5FEF2-CE77-6447-861B-CA4346C62A73}" destId="{5E0051A5-B834-344C-86E5-B43E550CAA84}" srcOrd="12" destOrd="0" presId="urn:microsoft.com/office/officeart/2005/8/layout/vProcess5"/>
    <dgm:cxn modelId="{4262A1CF-2723-A948-BEBE-96B586251A47}" type="presParOf" srcId="{C2E5FEF2-CE77-6447-861B-CA4346C62A73}" destId="{B164FD96-1F01-A145-BCE6-8153A8BA3A16}" srcOrd="13" destOrd="0" presId="urn:microsoft.com/office/officeart/2005/8/layout/vProcess5"/>
    <dgm:cxn modelId="{432AEEAE-93D2-CE4E-9188-371F842852FB}" type="presParOf" srcId="{C2E5FEF2-CE77-6447-861B-CA4346C62A73}" destId="{444E234D-CBD3-FB41-A444-D1AC5231692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99735D-ED02-2846-A992-10A96B0B6AE7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1620B360-06C6-1847-8104-6C13DA881747}">
      <dgm:prSet/>
      <dgm:spPr/>
      <dgm:t>
        <a:bodyPr/>
        <a:lstStyle/>
        <a:p>
          <a:pPr latinLnBrk="1"/>
          <a:r>
            <a:rPr lang="en-CA" i="1" dirty="0"/>
            <a:t>Convert the dictionary into a CSV dataset</a:t>
          </a:r>
          <a:endParaRPr lang="ko-CA" dirty="0"/>
        </a:p>
      </dgm:t>
    </dgm:pt>
    <dgm:pt modelId="{D72F5BB9-5AC0-C143-9577-C5460F3465E4}" type="parTrans" cxnId="{5F7AC867-EEA6-4C4E-9F4D-250D8A0A1998}">
      <dgm:prSet/>
      <dgm:spPr/>
      <dgm:t>
        <a:bodyPr/>
        <a:lstStyle/>
        <a:p>
          <a:pPr latinLnBrk="1"/>
          <a:endParaRPr lang="ko-KR" altLang="en-US"/>
        </a:p>
      </dgm:t>
    </dgm:pt>
    <dgm:pt modelId="{3CAD33AB-2773-0A4F-9762-72AFD48C4AB8}" type="sibTrans" cxnId="{5F7AC867-EEA6-4C4E-9F4D-250D8A0A1998}">
      <dgm:prSet/>
      <dgm:spPr/>
      <dgm:t>
        <a:bodyPr/>
        <a:lstStyle/>
        <a:p>
          <a:pPr latinLnBrk="1"/>
          <a:endParaRPr lang="ko-KR" altLang="en-US"/>
        </a:p>
      </dgm:t>
    </dgm:pt>
    <dgm:pt modelId="{768ACB4F-713D-724C-8320-967E07D023D3}" type="pres">
      <dgm:prSet presAssocID="{E499735D-ED02-2846-A992-10A96B0B6AE7}" presName="outerComposite" presStyleCnt="0">
        <dgm:presLayoutVars>
          <dgm:chMax val="5"/>
          <dgm:dir/>
          <dgm:resizeHandles val="exact"/>
        </dgm:presLayoutVars>
      </dgm:prSet>
      <dgm:spPr/>
    </dgm:pt>
    <dgm:pt modelId="{68991A04-A170-9C41-A8B2-1CEA5AFEBC70}" type="pres">
      <dgm:prSet presAssocID="{E499735D-ED02-2846-A992-10A96B0B6AE7}" presName="dummyMaxCanvas" presStyleCnt="0">
        <dgm:presLayoutVars/>
      </dgm:prSet>
      <dgm:spPr/>
    </dgm:pt>
    <dgm:pt modelId="{51969132-5639-014C-9543-882C7B5DFE45}" type="pres">
      <dgm:prSet presAssocID="{E499735D-ED02-2846-A992-10A96B0B6AE7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5F7AC867-EEA6-4C4E-9F4D-250D8A0A1998}" srcId="{E499735D-ED02-2846-A992-10A96B0B6AE7}" destId="{1620B360-06C6-1847-8104-6C13DA881747}" srcOrd="0" destOrd="0" parTransId="{D72F5BB9-5AC0-C143-9577-C5460F3465E4}" sibTransId="{3CAD33AB-2773-0A4F-9762-72AFD48C4AB8}"/>
    <dgm:cxn modelId="{9FA844A7-6AA8-744A-9372-D3507519F16F}" type="presOf" srcId="{E499735D-ED02-2846-A992-10A96B0B6AE7}" destId="{768ACB4F-713D-724C-8320-967E07D023D3}" srcOrd="0" destOrd="0" presId="urn:microsoft.com/office/officeart/2005/8/layout/vProcess5"/>
    <dgm:cxn modelId="{17E745EA-DE19-7646-AF1A-1E5271535B36}" type="presOf" srcId="{1620B360-06C6-1847-8104-6C13DA881747}" destId="{51969132-5639-014C-9543-882C7B5DFE45}" srcOrd="0" destOrd="0" presId="urn:microsoft.com/office/officeart/2005/8/layout/vProcess5"/>
    <dgm:cxn modelId="{41911441-0C26-E742-BBC3-83D9AA44A073}" type="presParOf" srcId="{768ACB4F-713D-724C-8320-967E07D023D3}" destId="{68991A04-A170-9C41-A8B2-1CEA5AFEBC70}" srcOrd="0" destOrd="0" presId="urn:microsoft.com/office/officeart/2005/8/layout/vProcess5"/>
    <dgm:cxn modelId="{91C7A81E-75CD-0148-8310-4498F0CE4410}" type="presParOf" srcId="{768ACB4F-713D-724C-8320-967E07D023D3}" destId="{51969132-5639-014C-9543-882C7B5DFE45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839E03-C1F1-7145-ADE9-71011A31568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E76E8F78-00FF-1546-A09E-E691864D7D20}">
      <dgm:prSet/>
      <dgm:spPr/>
      <dgm:t>
        <a:bodyPr/>
        <a:lstStyle/>
        <a:p>
          <a:pPr latinLnBrk="1"/>
          <a:r>
            <a:rPr kumimoji="1" lang="en-CA"/>
            <a:t>Calculate the number of launches on each site</a:t>
          </a:r>
          <a:endParaRPr lang="ko-CA"/>
        </a:p>
      </dgm:t>
    </dgm:pt>
    <dgm:pt modelId="{EDD2DF35-2D21-744F-BD70-E8A89AFCDE99}" type="parTrans" cxnId="{C3702FE4-C85B-184F-9E75-F500F714C782}">
      <dgm:prSet/>
      <dgm:spPr/>
      <dgm:t>
        <a:bodyPr/>
        <a:lstStyle/>
        <a:p>
          <a:pPr latinLnBrk="1"/>
          <a:endParaRPr lang="ko-KR" altLang="en-US"/>
        </a:p>
      </dgm:t>
    </dgm:pt>
    <dgm:pt modelId="{2F2D65B4-0651-5C48-B957-2084F3CDBE1A}" type="sibTrans" cxnId="{C3702FE4-C85B-184F-9E75-F500F714C782}">
      <dgm:prSet/>
      <dgm:spPr/>
      <dgm:t>
        <a:bodyPr/>
        <a:lstStyle/>
        <a:p>
          <a:pPr latinLnBrk="1"/>
          <a:endParaRPr lang="ko-KR" altLang="en-US"/>
        </a:p>
      </dgm:t>
    </dgm:pt>
    <dgm:pt modelId="{9AA92301-35AB-854F-ADAB-7F9338545A37}">
      <dgm:prSet/>
      <dgm:spPr/>
      <dgm:t>
        <a:bodyPr/>
        <a:lstStyle/>
        <a:p>
          <a:pPr latinLnBrk="1"/>
          <a:r>
            <a:rPr kumimoji="1" lang="en-CA"/>
            <a:t>Calculate the number and occurrences of each orbit</a:t>
          </a:r>
          <a:endParaRPr lang="ko-CA"/>
        </a:p>
      </dgm:t>
    </dgm:pt>
    <dgm:pt modelId="{AC2527E1-0BD1-1746-99F3-F7E8B0F4C413}" type="parTrans" cxnId="{BF17A4C4-2B47-5C4B-8881-7819435C1A33}">
      <dgm:prSet/>
      <dgm:spPr/>
      <dgm:t>
        <a:bodyPr/>
        <a:lstStyle/>
        <a:p>
          <a:pPr latinLnBrk="1"/>
          <a:endParaRPr lang="ko-KR" altLang="en-US"/>
        </a:p>
      </dgm:t>
    </dgm:pt>
    <dgm:pt modelId="{F91DC2C8-C1E0-5949-A435-BC6A208654CB}" type="sibTrans" cxnId="{BF17A4C4-2B47-5C4B-8881-7819435C1A33}">
      <dgm:prSet/>
      <dgm:spPr/>
      <dgm:t>
        <a:bodyPr/>
        <a:lstStyle/>
        <a:p>
          <a:pPr latinLnBrk="1"/>
          <a:endParaRPr lang="ko-KR" altLang="en-US"/>
        </a:p>
      </dgm:t>
    </dgm:pt>
    <dgm:pt modelId="{221E6E6B-3243-5C46-81E6-B8AECEBA618D}">
      <dgm:prSet/>
      <dgm:spPr/>
      <dgm:t>
        <a:bodyPr/>
        <a:lstStyle/>
        <a:p>
          <a:pPr latinLnBrk="1"/>
          <a:r>
            <a:rPr kumimoji="1" lang="en-CA"/>
            <a:t>Calculate the number and occurrence of mission outcome per orbit type</a:t>
          </a:r>
          <a:endParaRPr lang="ko-CA"/>
        </a:p>
      </dgm:t>
    </dgm:pt>
    <dgm:pt modelId="{CACE06ED-F5F8-B440-80C8-E53283B3E03A}" type="parTrans" cxnId="{2E25F8D8-B499-874A-9BC0-12BFF04A7E3B}">
      <dgm:prSet/>
      <dgm:spPr/>
      <dgm:t>
        <a:bodyPr/>
        <a:lstStyle/>
        <a:p>
          <a:pPr latinLnBrk="1"/>
          <a:endParaRPr lang="ko-KR" altLang="en-US"/>
        </a:p>
      </dgm:t>
    </dgm:pt>
    <dgm:pt modelId="{AFD6AAC9-9AF9-5047-BA39-A82C69D89A4E}" type="sibTrans" cxnId="{2E25F8D8-B499-874A-9BC0-12BFF04A7E3B}">
      <dgm:prSet/>
      <dgm:spPr/>
      <dgm:t>
        <a:bodyPr/>
        <a:lstStyle/>
        <a:p>
          <a:pPr latinLnBrk="1"/>
          <a:endParaRPr lang="ko-KR" altLang="en-US"/>
        </a:p>
      </dgm:t>
    </dgm:pt>
    <dgm:pt modelId="{657FC70F-08A2-0E4A-BB0D-4B072EEBD53E}">
      <dgm:prSet/>
      <dgm:spPr/>
      <dgm:t>
        <a:bodyPr/>
        <a:lstStyle/>
        <a:p>
          <a:pPr latinLnBrk="1"/>
          <a:r>
            <a:rPr kumimoji="1" lang="en-CA"/>
            <a:t>Create a landing outcome label from outcome column</a:t>
          </a:r>
          <a:endParaRPr lang="ko-CA"/>
        </a:p>
      </dgm:t>
    </dgm:pt>
    <dgm:pt modelId="{933B06C3-C99F-2C45-9154-8DF63F00E833}" type="parTrans" cxnId="{B94E37B9-D1A0-1D4F-961D-BE9FCD2CB0B0}">
      <dgm:prSet/>
      <dgm:spPr/>
      <dgm:t>
        <a:bodyPr/>
        <a:lstStyle/>
        <a:p>
          <a:pPr latinLnBrk="1"/>
          <a:endParaRPr lang="ko-KR" altLang="en-US"/>
        </a:p>
      </dgm:t>
    </dgm:pt>
    <dgm:pt modelId="{E8952297-B064-1A43-ACE1-924C1BB23B41}" type="sibTrans" cxnId="{B94E37B9-D1A0-1D4F-961D-BE9FCD2CB0B0}">
      <dgm:prSet/>
      <dgm:spPr/>
      <dgm:t>
        <a:bodyPr/>
        <a:lstStyle/>
        <a:p>
          <a:pPr latinLnBrk="1"/>
          <a:endParaRPr lang="ko-KR" altLang="en-US"/>
        </a:p>
      </dgm:t>
    </dgm:pt>
    <dgm:pt modelId="{4765D87A-56EE-C942-9300-906B39D9A7A7}" type="pres">
      <dgm:prSet presAssocID="{E0839E03-C1F1-7145-ADE9-71011A315682}" presName="Name0" presStyleCnt="0">
        <dgm:presLayoutVars>
          <dgm:dir/>
          <dgm:resizeHandles val="exact"/>
        </dgm:presLayoutVars>
      </dgm:prSet>
      <dgm:spPr/>
    </dgm:pt>
    <dgm:pt modelId="{D2F6A4B3-3A6A-254A-AD6E-89F861F5AD0B}" type="pres">
      <dgm:prSet presAssocID="{E76E8F78-00FF-1546-A09E-E691864D7D20}" presName="node" presStyleLbl="node1" presStyleIdx="0" presStyleCnt="4">
        <dgm:presLayoutVars>
          <dgm:bulletEnabled val="1"/>
        </dgm:presLayoutVars>
      </dgm:prSet>
      <dgm:spPr/>
    </dgm:pt>
    <dgm:pt modelId="{5963EAC7-252C-E947-A0C4-9C390593A724}" type="pres">
      <dgm:prSet presAssocID="{2F2D65B4-0651-5C48-B957-2084F3CDBE1A}" presName="sibTrans" presStyleLbl="sibTrans2D1" presStyleIdx="0" presStyleCnt="3"/>
      <dgm:spPr/>
    </dgm:pt>
    <dgm:pt modelId="{AE9F7C8B-EB8F-CB4D-B0C9-E70A7F93FEC9}" type="pres">
      <dgm:prSet presAssocID="{2F2D65B4-0651-5C48-B957-2084F3CDBE1A}" presName="connectorText" presStyleLbl="sibTrans2D1" presStyleIdx="0" presStyleCnt="3"/>
      <dgm:spPr/>
    </dgm:pt>
    <dgm:pt modelId="{2B42F78F-A2B2-6449-BCCA-595655EEB6FB}" type="pres">
      <dgm:prSet presAssocID="{9AA92301-35AB-854F-ADAB-7F9338545A37}" presName="node" presStyleLbl="node1" presStyleIdx="1" presStyleCnt="4">
        <dgm:presLayoutVars>
          <dgm:bulletEnabled val="1"/>
        </dgm:presLayoutVars>
      </dgm:prSet>
      <dgm:spPr/>
    </dgm:pt>
    <dgm:pt modelId="{A7037429-C19A-6646-BAD1-22FFA78C9D26}" type="pres">
      <dgm:prSet presAssocID="{F91DC2C8-C1E0-5949-A435-BC6A208654CB}" presName="sibTrans" presStyleLbl="sibTrans2D1" presStyleIdx="1" presStyleCnt="3"/>
      <dgm:spPr/>
    </dgm:pt>
    <dgm:pt modelId="{A0ED80F0-F456-F845-B158-5BAE882CFBCA}" type="pres">
      <dgm:prSet presAssocID="{F91DC2C8-C1E0-5949-A435-BC6A208654CB}" presName="connectorText" presStyleLbl="sibTrans2D1" presStyleIdx="1" presStyleCnt="3"/>
      <dgm:spPr/>
    </dgm:pt>
    <dgm:pt modelId="{F6909342-F61C-4B45-A711-74E52ED213CF}" type="pres">
      <dgm:prSet presAssocID="{221E6E6B-3243-5C46-81E6-B8AECEBA618D}" presName="node" presStyleLbl="node1" presStyleIdx="2" presStyleCnt="4">
        <dgm:presLayoutVars>
          <dgm:bulletEnabled val="1"/>
        </dgm:presLayoutVars>
      </dgm:prSet>
      <dgm:spPr/>
    </dgm:pt>
    <dgm:pt modelId="{13F9A022-2445-9542-9F26-FA2EB5E823E3}" type="pres">
      <dgm:prSet presAssocID="{AFD6AAC9-9AF9-5047-BA39-A82C69D89A4E}" presName="sibTrans" presStyleLbl="sibTrans2D1" presStyleIdx="2" presStyleCnt="3"/>
      <dgm:spPr/>
    </dgm:pt>
    <dgm:pt modelId="{389E0E44-A576-284F-AA3F-E885ED43EF00}" type="pres">
      <dgm:prSet presAssocID="{AFD6AAC9-9AF9-5047-BA39-A82C69D89A4E}" presName="connectorText" presStyleLbl="sibTrans2D1" presStyleIdx="2" presStyleCnt="3"/>
      <dgm:spPr/>
    </dgm:pt>
    <dgm:pt modelId="{D7856BA2-3606-5E4F-A792-43784446186F}" type="pres">
      <dgm:prSet presAssocID="{657FC70F-08A2-0E4A-BB0D-4B072EEBD53E}" presName="node" presStyleLbl="node1" presStyleIdx="3" presStyleCnt="4">
        <dgm:presLayoutVars>
          <dgm:bulletEnabled val="1"/>
        </dgm:presLayoutVars>
      </dgm:prSet>
      <dgm:spPr/>
    </dgm:pt>
  </dgm:ptLst>
  <dgm:cxnLst>
    <dgm:cxn modelId="{80FF1934-A735-6748-99F7-E5D0AB369A7C}" type="presOf" srcId="{AFD6AAC9-9AF9-5047-BA39-A82C69D89A4E}" destId="{13F9A022-2445-9542-9F26-FA2EB5E823E3}" srcOrd="0" destOrd="0" presId="urn:microsoft.com/office/officeart/2005/8/layout/process1"/>
    <dgm:cxn modelId="{3B827557-7337-1641-9E4C-61A5282B2DA7}" type="presOf" srcId="{2F2D65B4-0651-5C48-B957-2084F3CDBE1A}" destId="{5963EAC7-252C-E947-A0C4-9C390593A724}" srcOrd="0" destOrd="0" presId="urn:microsoft.com/office/officeart/2005/8/layout/process1"/>
    <dgm:cxn modelId="{777ECA5E-4C71-354C-950D-54BC2389B92C}" type="presOf" srcId="{9AA92301-35AB-854F-ADAB-7F9338545A37}" destId="{2B42F78F-A2B2-6449-BCCA-595655EEB6FB}" srcOrd="0" destOrd="0" presId="urn:microsoft.com/office/officeart/2005/8/layout/process1"/>
    <dgm:cxn modelId="{B5071D66-2EB5-4648-9B0C-9B239923118A}" type="presOf" srcId="{2F2D65B4-0651-5C48-B957-2084F3CDBE1A}" destId="{AE9F7C8B-EB8F-CB4D-B0C9-E70A7F93FEC9}" srcOrd="1" destOrd="0" presId="urn:microsoft.com/office/officeart/2005/8/layout/process1"/>
    <dgm:cxn modelId="{A7B2AF69-74CC-E64A-864D-2A4CF184FC40}" type="presOf" srcId="{221E6E6B-3243-5C46-81E6-B8AECEBA618D}" destId="{F6909342-F61C-4B45-A711-74E52ED213CF}" srcOrd="0" destOrd="0" presId="urn:microsoft.com/office/officeart/2005/8/layout/process1"/>
    <dgm:cxn modelId="{BFBD4471-242D-E641-8BD5-EE40BB74E460}" type="presOf" srcId="{657FC70F-08A2-0E4A-BB0D-4B072EEBD53E}" destId="{D7856BA2-3606-5E4F-A792-43784446186F}" srcOrd="0" destOrd="0" presId="urn:microsoft.com/office/officeart/2005/8/layout/process1"/>
    <dgm:cxn modelId="{2D269777-C434-DC43-9AAF-EE51BE68A6D5}" type="presOf" srcId="{F91DC2C8-C1E0-5949-A435-BC6A208654CB}" destId="{A7037429-C19A-6646-BAD1-22FFA78C9D26}" srcOrd="0" destOrd="0" presId="urn:microsoft.com/office/officeart/2005/8/layout/process1"/>
    <dgm:cxn modelId="{CF101C8B-0D04-E543-A770-50D3B79314DE}" type="presOf" srcId="{F91DC2C8-C1E0-5949-A435-BC6A208654CB}" destId="{A0ED80F0-F456-F845-B158-5BAE882CFBCA}" srcOrd="1" destOrd="0" presId="urn:microsoft.com/office/officeart/2005/8/layout/process1"/>
    <dgm:cxn modelId="{E83BF891-1BDC-4B46-8875-9D02E6AE002C}" type="presOf" srcId="{E0839E03-C1F1-7145-ADE9-71011A315682}" destId="{4765D87A-56EE-C942-9300-906B39D9A7A7}" srcOrd="0" destOrd="0" presId="urn:microsoft.com/office/officeart/2005/8/layout/process1"/>
    <dgm:cxn modelId="{C5F38EA2-DCD2-DA43-A670-A770FD6394AA}" type="presOf" srcId="{AFD6AAC9-9AF9-5047-BA39-A82C69D89A4E}" destId="{389E0E44-A576-284F-AA3F-E885ED43EF00}" srcOrd="1" destOrd="0" presId="urn:microsoft.com/office/officeart/2005/8/layout/process1"/>
    <dgm:cxn modelId="{B94E37B9-D1A0-1D4F-961D-BE9FCD2CB0B0}" srcId="{E0839E03-C1F1-7145-ADE9-71011A315682}" destId="{657FC70F-08A2-0E4A-BB0D-4B072EEBD53E}" srcOrd="3" destOrd="0" parTransId="{933B06C3-C99F-2C45-9154-8DF63F00E833}" sibTransId="{E8952297-B064-1A43-ACE1-924C1BB23B41}"/>
    <dgm:cxn modelId="{BF17A4C4-2B47-5C4B-8881-7819435C1A33}" srcId="{E0839E03-C1F1-7145-ADE9-71011A315682}" destId="{9AA92301-35AB-854F-ADAB-7F9338545A37}" srcOrd="1" destOrd="0" parTransId="{AC2527E1-0BD1-1746-99F3-F7E8B0F4C413}" sibTransId="{F91DC2C8-C1E0-5949-A435-BC6A208654CB}"/>
    <dgm:cxn modelId="{2E25F8D8-B499-874A-9BC0-12BFF04A7E3B}" srcId="{E0839E03-C1F1-7145-ADE9-71011A315682}" destId="{221E6E6B-3243-5C46-81E6-B8AECEBA618D}" srcOrd="2" destOrd="0" parTransId="{CACE06ED-F5F8-B440-80C8-E53283B3E03A}" sibTransId="{AFD6AAC9-9AF9-5047-BA39-A82C69D89A4E}"/>
    <dgm:cxn modelId="{C3702FE4-C85B-184F-9E75-F500F714C782}" srcId="{E0839E03-C1F1-7145-ADE9-71011A315682}" destId="{E76E8F78-00FF-1546-A09E-E691864D7D20}" srcOrd="0" destOrd="0" parTransId="{EDD2DF35-2D21-744F-BD70-E8A89AFCDE99}" sibTransId="{2F2D65B4-0651-5C48-B957-2084F3CDBE1A}"/>
    <dgm:cxn modelId="{09B470E9-CBD6-5C48-91A4-18ECEA941D69}" type="presOf" srcId="{E76E8F78-00FF-1546-A09E-E691864D7D20}" destId="{D2F6A4B3-3A6A-254A-AD6E-89F861F5AD0B}" srcOrd="0" destOrd="0" presId="urn:microsoft.com/office/officeart/2005/8/layout/process1"/>
    <dgm:cxn modelId="{F578B218-219A-6248-B9F0-EDDF08E1F879}" type="presParOf" srcId="{4765D87A-56EE-C942-9300-906B39D9A7A7}" destId="{D2F6A4B3-3A6A-254A-AD6E-89F861F5AD0B}" srcOrd="0" destOrd="0" presId="urn:microsoft.com/office/officeart/2005/8/layout/process1"/>
    <dgm:cxn modelId="{6CF527EF-A4DE-F148-BDD2-8E21D5A64106}" type="presParOf" srcId="{4765D87A-56EE-C942-9300-906B39D9A7A7}" destId="{5963EAC7-252C-E947-A0C4-9C390593A724}" srcOrd="1" destOrd="0" presId="urn:microsoft.com/office/officeart/2005/8/layout/process1"/>
    <dgm:cxn modelId="{3CC05923-415E-104C-8565-D59BA6B5BCA6}" type="presParOf" srcId="{5963EAC7-252C-E947-A0C4-9C390593A724}" destId="{AE9F7C8B-EB8F-CB4D-B0C9-E70A7F93FEC9}" srcOrd="0" destOrd="0" presId="urn:microsoft.com/office/officeart/2005/8/layout/process1"/>
    <dgm:cxn modelId="{D6D4946A-D690-CF40-AD0C-FEA77CE17808}" type="presParOf" srcId="{4765D87A-56EE-C942-9300-906B39D9A7A7}" destId="{2B42F78F-A2B2-6449-BCCA-595655EEB6FB}" srcOrd="2" destOrd="0" presId="urn:microsoft.com/office/officeart/2005/8/layout/process1"/>
    <dgm:cxn modelId="{41979EB7-D779-8441-8151-2AF09D6542FF}" type="presParOf" srcId="{4765D87A-56EE-C942-9300-906B39D9A7A7}" destId="{A7037429-C19A-6646-BAD1-22FFA78C9D26}" srcOrd="3" destOrd="0" presId="urn:microsoft.com/office/officeart/2005/8/layout/process1"/>
    <dgm:cxn modelId="{2503FC4C-1AC9-3742-8F5D-BD48AD8ABF09}" type="presParOf" srcId="{A7037429-C19A-6646-BAD1-22FFA78C9D26}" destId="{A0ED80F0-F456-F845-B158-5BAE882CFBCA}" srcOrd="0" destOrd="0" presId="urn:microsoft.com/office/officeart/2005/8/layout/process1"/>
    <dgm:cxn modelId="{4BD2C079-4D9D-D247-868C-A2F4B161C696}" type="presParOf" srcId="{4765D87A-56EE-C942-9300-906B39D9A7A7}" destId="{F6909342-F61C-4B45-A711-74E52ED213CF}" srcOrd="4" destOrd="0" presId="urn:microsoft.com/office/officeart/2005/8/layout/process1"/>
    <dgm:cxn modelId="{8C9950C5-F095-A641-80A9-A766DCC0A338}" type="presParOf" srcId="{4765D87A-56EE-C942-9300-906B39D9A7A7}" destId="{13F9A022-2445-9542-9F26-FA2EB5E823E3}" srcOrd="5" destOrd="0" presId="urn:microsoft.com/office/officeart/2005/8/layout/process1"/>
    <dgm:cxn modelId="{5285A3AC-A673-614A-B83C-1A121A04364F}" type="presParOf" srcId="{13F9A022-2445-9542-9F26-FA2EB5E823E3}" destId="{389E0E44-A576-284F-AA3F-E885ED43EF00}" srcOrd="0" destOrd="0" presId="urn:microsoft.com/office/officeart/2005/8/layout/process1"/>
    <dgm:cxn modelId="{D07BCCEA-13C9-3340-BC05-DE86C9A3095E}" type="presParOf" srcId="{4765D87A-56EE-C942-9300-906B39D9A7A7}" destId="{D7856BA2-3606-5E4F-A792-43784446186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F82768-F80B-724D-BCC4-B199B9DA83F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E7201B2A-EAAE-6947-95CE-AA9E1799BF6E}">
      <dgm:prSet/>
      <dgm:spPr/>
      <dgm:t>
        <a:bodyPr/>
        <a:lstStyle/>
        <a:p>
          <a:pPr latinLnBrk="1"/>
          <a:r>
            <a:rPr lang="en-CA" i="1"/>
            <a:t>Create a column for</a:t>
          </a:r>
          <a:r>
            <a:rPr lang="en-CA"/>
            <a:t> </a:t>
          </a:r>
          <a:r>
            <a:rPr lang="en-CA" i="1"/>
            <a:t>the class</a:t>
          </a:r>
          <a:endParaRPr lang="ko-CA"/>
        </a:p>
      </dgm:t>
    </dgm:pt>
    <dgm:pt modelId="{B50EE0D2-EE39-6045-BD72-491B379D1B2B}" type="parTrans" cxnId="{EC8EB273-E65C-2B4F-BEFC-BB0693584561}">
      <dgm:prSet/>
      <dgm:spPr/>
      <dgm:t>
        <a:bodyPr/>
        <a:lstStyle/>
        <a:p>
          <a:pPr latinLnBrk="1"/>
          <a:endParaRPr lang="ko-KR" altLang="en-US"/>
        </a:p>
      </dgm:t>
    </dgm:pt>
    <dgm:pt modelId="{BFA4ACFA-6BA6-9449-88FE-1A8FC863B0C8}" type="sibTrans" cxnId="{EC8EB273-E65C-2B4F-BEFC-BB0693584561}">
      <dgm:prSet/>
      <dgm:spPr/>
      <dgm:t>
        <a:bodyPr/>
        <a:lstStyle/>
        <a:p>
          <a:pPr latinLnBrk="1"/>
          <a:endParaRPr lang="ko-KR" altLang="en-US"/>
        </a:p>
      </dgm:t>
    </dgm:pt>
    <dgm:pt modelId="{12E37DB1-A2D3-204D-859F-0D43A02871C3}">
      <dgm:prSet/>
      <dgm:spPr/>
      <dgm:t>
        <a:bodyPr/>
        <a:lstStyle/>
        <a:p>
          <a:pPr latinLnBrk="1"/>
          <a:r>
            <a:rPr lang="en-CA" i="1"/>
            <a:t>Standardize the data</a:t>
          </a:r>
          <a:endParaRPr lang="ko-CA"/>
        </a:p>
      </dgm:t>
    </dgm:pt>
    <dgm:pt modelId="{6B5544A1-F469-A84C-AD45-0132EAFA670C}" type="parTrans" cxnId="{A668EADE-7949-DA47-91D0-F674A03F79F2}">
      <dgm:prSet/>
      <dgm:spPr/>
      <dgm:t>
        <a:bodyPr/>
        <a:lstStyle/>
        <a:p>
          <a:pPr latinLnBrk="1"/>
          <a:endParaRPr lang="ko-KR" altLang="en-US"/>
        </a:p>
      </dgm:t>
    </dgm:pt>
    <dgm:pt modelId="{2D6FAC4A-8CA2-8E40-B9E7-353DA3FD2637}" type="sibTrans" cxnId="{A668EADE-7949-DA47-91D0-F674A03F79F2}">
      <dgm:prSet/>
      <dgm:spPr/>
      <dgm:t>
        <a:bodyPr/>
        <a:lstStyle/>
        <a:p>
          <a:pPr latinLnBrk="1"/>
          <a:endParaRPr lang="ko-KR" altLang="en-US"/>
        </a:p>
      </dgm:t>
    </dgm:pt>
    <dgm:pt modelId="{6C59DF43-D6E2-FF45-B8A5-26F78F156A76}">
      <dgm:prSet/>
      <dgm:spPr/>
      <dgm:t>
        <a:bodyPr/>
        <a:lstStyle/>
        <a:p>
          <a:pPr latinLnBrk="1"/>
          <a:r>
            <a:rPr lang="en-CA" i="1"/>
            <a:t>Split data into</a:t>
          </a:r>
          <a:r>
            <a:rPr lang="en-CA"/>
            <a:t> </a:t>
          </a:r>
          <a:r>
            <a:rPr lang="en-CA" i="1"/>
            <a:t>training data and</a:t>
          </a:r>
          <a:r>
            <a:rPr lang="en-CA"/>
            <a:t> </a:t>
          </a:r>
          <a:r>
            <a:rPr lang="en-CA" i="1"/>
            <a:t>test data</a:t>
          </a:r>
          <a:endParaRPr lang="ko-CA"/>
        </a:p>
      </dgm:t>
    </dgm:pt>
    <dgm:pt modelId="{07C879CD-CB38-6A49-9505-D3300F9A9452}" type="parTrans" cxnId="{0C16BB6D-A32A-BF4B-BA71-F09FC4700956}">
      <dgm:prSet/>
      <dgm:spPr/>
      <dgm:t>
        <a:bodyPr/>
        <a:lstStyle/>
        <a:p>
          <a:pPr latinLnBrk="1"/>
          <a:endParaRPr lang="ko-KR" altLang="en-US"/>
        </a:p>
      </dgm:t>
    </dgm:pt>
    <dgm:pt modelId="{5824B76B-6F21-2E43-AD10-DDC996AD7835}" type="sibTrans" cxnId="{0C16BB6D-A32A-BF4B-BA71-F09FC4700956}">
      <dgm:prSet/>
      <dgm:spPr/>
      <dgm:t>
        <a:bodyPr/>
        <a:lstStyle/>
        <a:p>
          <a:pPr latinLnBrk="1"/>
          <a:endParaRPr lang="ko-KR" altLang="en-US"/>
        </a:p>
      </dgm:t>
    </dgm:pt>
    <dgm:pt modelId="{43916C37-5386-1E4E-A39A-0D7928C40759}">
      <dgm:prSet/>
      <dgm:spPr/>
      <dgm:t>
        <a:bodyPr/>
        <a:lstStyle/>
        <a:p>
          <a:pPr latinLnBrk="1"/>
          <a:r>
            <a:rPr lang="en-CA" i="1"/>
            <a:t>Create a Grid</a:t>
          </a:r>
          <a:r>
            <a:rPr lang="en-CA"/>
            <a:t> </a:t>
          </a:r>
          <a:r>
            <a:rPr lang="en-CA" i="1"/>
            <a:t>SearchCV object and</a:t>
          </a:r>
          <a:r>
            <a:rPr lang="en-CA"/>
            <a:t> </a:t>
          </a:r>
          <a:r>
            <a:rPr lang="en-CA" i="1"/>
            <a:t>fit different ML</a:t>
          </a:r>
          <a:r>
            <a:rPr lang="en-CA"/>
            <a:t> </a:t>
          </a:r>
          <a:r>
            <a:rPr lang="en-CA" i="1"/>
            <a:t>objects.</a:t>
          </a:r>
          <a:endParaRPr lang="ko-CA"/>
        </a:p>
      </dgm:t>
    </dgm:pt>
    <dgm:pt modelId="{2A470B06-5DE8-5B48-A667-55F377CB7F3F}" type="parTrans" cxnId="{7E74A8FA-AEF5-884F-9CE5-B10AD0636B19}">
      <dgm:prSet/>
      <dgm:spPr/>
      <dgm:t>
        <a:bodyPr/>
        <a:lstStyle/>
        <a:p>
          <a:pPr latinLnBrk="1"/>
          <a:endParaRPr lang="ko-KR" altLang="en-US"/>
        </a:p>
      </dgm:t>
    </dgm:pt>
    <dgm:pt modelId="{DDD7EE86-8141-514A-8820-5E513AE7C91C}" type="sibTrans" cxnId="{7E74A8FA-AEF5-884F-9CE5-B10AD0636B19}">
      <dgm:prSet/>
      <dgm:spPr/>
      <dgm:t>
        <a:bodyPr/>
        <a:lstStyle/>
        <a:p>
          <a:pPr latinLnBrk="1"/>
          <a:endParaRPr lang="ko-KR" altLang="en-US"/>
        </a:p>
      </dgm:t>
    </dgm:pt>
    <dgm:pt modelId="{5F126D85-3563-A741-ACEF-8A6147DFF788}">
      <dgm:prSet/>
      <dgm:spPr/>
      <dgm:t>
        <a:bodyPr/>
        <a:lstStyle/>
        <a:p>
          <a:pPr latinLnBrk="1"/>
          <a:r>
            <a:rPr lang="en-CA" i="1"/>
            <a:t>Calculate the</a:t>
          </a:r>
          <a:r>
            <a:rPr lang="en-CA"/>
            <a:t> </a:t>
          </a:r>
          <a:r>
            <a:rPr lang="en-CA" i="1"/>
            <a:t>accuracy on the test</a:t>
          </a:r>
          <a:r>
            <a:rPr lang="en-CA"/>
            <a:t> </a:t>
          </a:r>
          <a:r>
            <a:rPr lang="en-CA" i="1"/>
            <a:t>data</a:t>
          </a:r>
          <a:endParaRPr lang="ko-CA"/>
        </a:p>
      </dgm:t>
    </dgm:pt>
    <dgm:pt modelId="{34AC8CA5-9A92-D04D-91AE-339533463230}" type="parTrans" cxnId="{18A805B0-7ABC-0647-A625-5E18EB801EFB}">
      <dgm:prSet/>
      <dgm:spPr/>
      <dgm:t>
        <a:bodyPr/>
        <a:lstStyle/>
        <a:p>
          <a:pPr latinLnBrk="1"/>
          <a:endParaRPr lang="ko-KR" altLang="en-US"/>
        </a:p>
      </dgm:t>
    </dgm:pt>
    <dgm:pt modelId="{E577E066-12B6-554D-9051-5E25B517BD52}" type="sibTrans" cxnId="{18A805B0-7ABC-0647-A625-5E18EB801EFB}">
      <dgm:prSet/>
      <dgm:spPr/>
      <dgm:t>
        <a:bodyPr/>
        <a:lstStyle/>
        <a:p>
          <a:pPr latinLnBrk="1"/>
          <a:endParaRPr lang="ko-KR" altLang="en-US"/>
        </a:p>
      </dgm:t>
    </dgm:pt>
    <dgm:pt modelId="{12840FCC-EAF6-5F4C-A402-CEEEB565C073}">
      <dgm:prSet/>
      <dgm:spPr/>
      <dgm:t>
        <a:bodyPr/>
        <a:lstStyle/>
        <a:p>
          <a:pPr latinLnBrk="1"/>
          <a:r>
            <a:rPr lang="en-CA" i="1"/>
            <a:t>Choose the best ML</a:t>
          </a:r>
          <a:r>
            <a:rPr lang="en-CA"/>
            <a:t> </a:t>
          </a:r>
          <a:r>
            <a:rPr lang="en-CA" i="1"/>
            <a:t>method</a:t>
          </a:r>
          <a:endParaRPr lang="ko-CA"/>
        </a:p>
      </dgm:t>
    </dgm:pt>
    <dgm:pt modelId="{CC5406DE-9B7C-B248-905A-6AB27F7C6D47}" type="parTrans" cxnId="{23FA89AC-7DF3-5B40-B0A6-8D607BC2BA79}">
      <dgm:prSet/>
      <dgm:spPr/>
      <dgm:t>
        <a:bodyPr/>
        <a:lstStyle/>
        <a:p>
          <a:pPr latinLnBrk="1"/>
          <a:endParaRPr lang="ko-KR" altLang="en-US"/>
        </a:p>
      </dgm:t>
    </dgm:pt>
    <dgm:pt modelId="{BDCF370D-9FBC-DD4D-AF50-F2357E25D1A6}" type="sibTrans" cxnId="{23FA89AC-7DF3-5B40-B0A6-8D607BC2BA79}">
      <dgm:prSet/>
      <dgm:spPr/>
      <dgm:t>
        <a:bodyPr/>
        <a:lstStyle/>
        <a:p>
          <a:pPr latinLnBrk="1"/>
          <a:endParaRPr lang="ko-KR" altLang="en-US"/>
        </a:p>
      </dgm:t>
    </dgm:pt>
    <dgm:pt modelId="{C82347BD-EB85-2F44-82CA-065994AD1D67}">
      <dgm:prSet/>
      <dgm:spPr/>
      <dgm:t>
        <a:bodyPr/>
        <a:lstStyle/>
        <a:p>
          <a:pPr latinLnBrk="1"/>
          <a:r>
            <a:rPr lang="en-CA" i="1"/>
            <a:t>Compare the</a:t>
          </a:r>
          <a:r>
            <a:rPr lang="en-CA"/>
            <a:t> </a:t>
          </a:r>
          <a:r>
            <a:rPr lang="en-CA" i="1"/>
            <a:t>predictions with the</a:t>
          </a:r>
          <a:r>
            <a:rPr lang="en-CA"/>
            <a:t> </a:t>
          </a:r>
          <a:r>
            <a:rPr lang="en-CA" i="1"/>
            <a:t>real labels</a:t>
          </a:r>
          <a:endParaRPr lang="ko-CA"/>
        </a:p>
      </dgm:t>
    </dgm:pt>
    <dgm:pt modelId="{5B5F20AE-F218-FC40-B9D7-42B017ECDD36}" type="parTrans" cxnId="{505EA48A-7E46-054D-8D8A-A3F61C58C9EE}">
      <dgm:prSet/>
      <dgm:spPr/>
      <dgm:t>
        <a:bodyPr/>
        <a:lstStyle/>
        <a:p>
          <a:pPr latinLnBrk="1"/>
          <a:endParaRPr lang="ko-KR" altLang="en-US"/>
        </a:p>
      </dgm:t>
    </dgm:pt>
    <dgm:pt modelId="{C2CBAA95-01BB-1C47-A45B-2884D0569CAB}" type="sibTrans" cxnId="{505EA48A-7E46-054D-8D8A-A3F61C58C9EE}">
      <dgm:prSet/>
      <dgm:spPr/>
      <dgm:t>
        <a:bodyPr/>
        <a:lstStyle/>
        <a:p>
          <a:pPr latinLnBrk="1"/>
          <a:endParaRPr lang="ko-KR" altLang="en-US"/>
        </a:p>
      </dgm:t>
    </dgm:pt>
    <dgm:pt modelId="{2B621902-E522-C742-82F7-5444E4291092}" type="pres">
      <dgm:prSet presAssocID="{0AF82768-F80B-724D-BCC4-B199B9DA83F3}" presName="cycle" presStyleCnt="0">
        <dgm:presLayoutVars>
          <dgm:dir/>
          <dgm:resizeHandles val="exact"/>
        </dgm:presLayoutVars>
      </dgm:prSet>
      <dgm:spPr/>
    </dgm:pt>
    <dgm:pt modelId="{6EEBD915-0601-2D47-A559-4F90859FE8AE}" type="pres">
      <dgm:prSet presAssocID="{E7201B2A-EAAE-6947-95CE-AA9E1799BF6E}" presName="node" presStyleLbl="node1" presStyleIdx="0" presStyleCnt="7">
        <dgm:presLayoutVars>
          <dgm:bulletEnabled val="1"/>
        </dgm:presLayoutVars>
      </dgm:prSet>
      <dgm:spPr/>
    </dgm:pt>
    <dgm:pt modelId="{AA400861-08A4-B04C-A88A-D0F8EFB846EF}" type="pres">
      <dgm:prSet presAssocID="{BFA4ACFA-6BA6-9449-88FE-1A8FC863B0C8}" presName="sibTrans" presStyleLbl="sibTrans2D1" presStyleIdx="0" presStyleCnt="7"/>
      <dgm:spPr/>
    </dgm:pt>
    <dgm:pt modelId="{4F2B31EF-F69E-AA47-911A-F1C319BBB41B}" type="pres">
      <dgm:prSet presAssocID="{BFA4ACFA-6BA6-9449-88FE-1A8FC863B0C8}" presName="connectorText" presStyleLbl="sibTrans2D1" presStyleIdx="0" presStyleCnt="7"/>
      <dgm:spPr/>
    </dgm:pt>
    <dgm:pt modelId="{C6E1D5BF-E585-7642-9730-225CDEBDA10B}" type="pres">
      <dgm:prSet presAssocID="{12E37DB1-A2D3-204D-859F-0D43A02871C3}" presName="node" presStyleLbl="node1" presStyleIdx="1" presStyleCnt="7">
        <dgm:presLayoutVars>
          <dgm:bulletEnabled val="1"/>
        </dgm:presLayoutVars>
      </dgm:prSet>
      <dgm:spPr/>
    </dgm:pt>
    <dgm:pt modelId="{7670FE50-B997-6143-97E9-C428CCBA83E7}" type="pres">
      <dgm:prSet presAssocID="{2D6FAC4A-8CA2-8E40-B9E7-353DA3FD2637}" presName="sibTrans" presStyleLbl="sibTrans2D1" presStyleIdx="1" presStyleCnt="7"/>
      <dgm:spPr/>
    </dgm:pt>
    <dgm:pt modelId="{A1BD96D5-6B7F-7D41-A855-5BDF7BC2EBAD}" type="pres">
      <dgm:prSet presAssocID="{2D6FAC4A-8CA2-8E40-B9E7-353DA3FD2637}" presName="connectorText" presStyleLbl="sibTrans2D1" presStyleIdx="1" presStyleCnt="7"/>
      <dgm:spPr/>
    </dgm:pt>
    <dgm:pt modelId="{21486000-BDBB-AC4A-992B-BED7562D5D68}" type="pres">
      <dgm:prSet presAssocID="{6C59DF43-D6E2-FF45-B8A5-26F78F156A76}" presName="node" presStyleLbl="node1" presStyleIdx="2" presStyleCnt="7">
        <dgm:presLayoutVars>
          <dgm:bulletEnabled val="1"/>
        </dgm:presLayoutVars>
      </dgm:prSet>
      <dgm:spPr/>
    </dgm:pt>
    <dgm:pt modelId="{52E24358-8113-7445-A314-B79A8F500B8C}" type="pres">
      <dgm:prSet presAssocID="{5824B76B-6F21-2E43-AD10-DDC996AD7835}" presName="sibTrans" presStyleLbl="sibTrans2D1" presStyleIdx="2" presStyleCnt="7"/>
      <dgm:spPr/>
    </dgm:pt>
    <dgm:pt modelId="{AA4BF37C-27F3-444D-B19B-929AC7DABD91}" type="pres">
      <dgm:prSet presAssocID="{5824B76B-6F21-2E43-AD10-DDC996AD7835}" presName="connectorText" presStyleLbl="sibTrans2D1" presStyleIdx="2" presStyleCnt="7"/>
      <dgm:spPr/>
    </dgm:pt>
    <dgm:pt modelId="{17DF4F0D-C255-C54D-BD2B-6E328AFB1797}" type="pres">
      <dgm:prSet presAssocID="{43916C37-5386-1E4E-A39A-0D7928C40759}" presName="node" presStyleLbl="node1" presStyleIdx="3" presStyleCnt="7">
        <dgm:presLayoutVars>
          <dgm:bulletEnabled val="1"/>
        </dgm:presLayoutVars>
      </dgm:prSet>
      <dgm:spPr/>
    </dgm:pt>
    <dgm:pt modelId="{65409148-EB70-E646-8ABD-98D5744C5C24}" type="pres">
      <dgm:prSet presAssocID="{DDD7EE86-8141-514A-8820-5E513AE7C91C}" presName="sibTrans" presStyleLbl="sibTrans2D1" presStyleIdx="3" presStyleCnt="7"/>
      <dgm:spPr/>
    </dgm:pt>
    <dgm:pt modelId="{D8A67A3E-42D0-E84E-95EA-C6923084C369}" type="pres">
      <dgm:prSet presAssocID="{DDD7EE86-8141-514A-8820-5E513AE7C91C}" presName="connectorText" presStyleLbl="sibTrans2D1" presStyleIdx="3" presStyleCnt="7"/>
      <dgm:spPr/>
    </dgm:pt>
    <dgm:pt modelId="{56E1F01E-74F6-9545-946A-1C671170B0A7}" type="pres">
      <dgm:prSet presAssocID="{5F126D85-3563-A741-ACEF-8A6147DFF788}" presName="node" presStyleLbl="node1" presStyleIdx="4" presStyleCnt="7">
        <dgm:presLayoutVars>
          <dgm:bulletEnabled val="1"/>
        </dgm:presLayoutVars>
      </dgm:prSet>
      <dgm:spPr/>
    </dgm:pt>
    <dgm:pt modelId="{1B139C13-EDC5-E749-A7BF-4159446CB115}" type="pres">
      <dgm:prSet presAssocID="{E577E066-12B6-554D-9051-5E25B517BD52}" presName="sibTrans" presStyleLbl="sibTrans2D1" presStyleIdx="4" presStyleCnt="7"/>
      <dgm:spPr/>
    </dgm:pt>
    <dgm:pt modelId="{5024C257-C3D4-2A46-B790-0747C56CAB3E}" type="pres">
      <dgm:prSet presAssocID="{E577E066-12B6-554D-9051-5E25B517BD52}" presName="connectorText" presStyleLbl="sibTrans2D1" presStyleIdx="4" presStyleCnt="7"/>
      <dgm:spPr/>
    </dgm:pt>
    <dgm:pt modelId="{67B77AEF-4C53-B349-BB8E-312AED175A37}" type="pres">
      <dgm:prSet presAssocID="{12840FCC-EAF6-5F4C-A402-CEEEB565C073}" presName="node" presStyleLbl="node1" presStyleIdx="5" presStyleCnt="7">
        <dgm:presLayoutVars>
          <dgm:bulletEnabled val="1"/>
        </dgm:presLayoutVars>
      </dgm:prSet>
      <dgm:spPr/>
    </dgm:pt>
    <dgm:pt modelId="{0F77BE6F-E709-0E4A-A99A-CEB3D3F36D87}" type="pres">
      <dgm:prSet presAssocID="{BDCF370D-9FBC-DD4D-AF50-F2357E25D1A6}" presName="sibTrans" presStyleLbl="sibTrans2D1" presStyleIdx="5" presStyleCnt="7"/>
      <dgm:spPr/>
    </dgm:pt>
    <dgm:pt modelId="{48EBC65A-E8CF-C048-894B-8ED865AD2FB8}" type="pres">
      <dgm:prSet presAssocID="{BDCF370D-9FBC-DD4D-AF50-F2357E25D1A6}" presName="connectorText" presStyleLbl="sibTrans2D1" presStyleIdx="5" presStyleCnt="7"/>
      <dgm:spPr/>
    </dgm:pt>
    <dgm:pt modelId="{B60EE210-8374-A243-BAEF-3E5915C377E1}" type="pres">
      <dgm:prSet presAssocID="{C82347BD-EB85-2F44-82CA-065994AD1D67}" presName="node" presStyleLbl="node1" presStyleIdx="6" presStyleCnt="7">
        <dgm:presLayoutVars>
          <dgm:bulletEnabled val="1"/>
        </dgm:presLayoutVars>
      </dgm:prSet>
      <dgm:spPr/>
    </dgm:pt>
    <dgm:pt modelId="{E1CB8B8F-4E8C-5B46-9922-EF05EF0BBBB3}" type="pres">
      <dgm:prSet presAssocID="{C2CBAA95-01BB-1C47-A45B-2884D0569CAB}" presName="sibTrans" presStyleLbl="sibTrans2D1" presStyleIdx="6" presStyleCnt="7"/>
      <dgm:spPr/>
    </dgm:pt>
    <dgm:pt modelId="{43C83799-8620-7B47-BB5A-3909BB943D53}" type="pres">
      <dgm:prSet presAssocID="{C2CBAA95-01BB-1C47-A45B-2884D0569CAB}" presName="connectorText" presStyleLbl="sibTrans2D1" presStyleIdx="6" presStyleCnt="7"/>
      <dgm:spPr/>
    </dgm:pt>
  </dgm:ptLst>
  <dgm:cxnLst>
    <dgm:cxn modelId="{353CF922-4F87-D54A-B78C-5A8D39AB1CF8}" type="presOf" srcId="{12840FCC-EAF6-5F4C-A402-CEEEB565C073}" destId="{67B77AEF-4C53-B349-BB8E-312AED175A37}" srcOrd="0" destOrd="0" presId="urn:microsoft.com/office/officeart/2005/8/layout/cycle2"/>
    <dgm:cxn modelId="{ADEF4F23-7846-5F48-BCCE-CDA2DE3C8F23}" type="presOf" srcId="{BFA4ACFA-6BA6-9449-88FE-1A8FC863B0C8}" destId="{4F2B31EF-F69E-AA47-911A-F1C319BBB41B}" srcOrd="1" destOrd="0" presId="urn:microsoft.com/office/officeart/2005/8/layout/cycle2"/>
    <dgm:cxn modelId="{F49E702B-A0AE-0D43-A174-56346CE0B915}" type="presOf" srcId="{43916C37-5386-1E4E-A39A-0D7928C40759}" destId="{17DF4F0D-C255-C54D-BD2B-6E328AFB1797}" srcOrd="0" destOrd="0" presId="urn:microsoft.com/office/officeart/2005/8/layout/cycle2"/>
    <dgm:cxn modelId="{56BBCB2B-B053-1240-9232-39754B06B4CE}" type="presOf" srcId="{DDD7EE86-8141-514A-8820-5E513AE7C91C}" destId="{D8A67A3E-42D0-E84E-95EA-C6923084C369}" srcOrd="1" destOrd="0" presId="urn:microsoft.com/office/officeart/2005/8/layout/cycle2"/>
    <dgm:cxn modelId="{4E989E2C-C932-BD40-B883-75087CE40DC0}" type="presOf" srcId="{BDCF370D-9FBC-DD4D-AF50-F2357E25D1A6}" destId="{0F77BE6F-E709-0E4A-A99A-CEB3D3F36D87}" srcOrd="0" destOrd="0" presId="urn:microsoft.com/office/officeart/2005/8/layout/cycle2"/>
    <dgm:cxn modelId="{5BDEFB4A-BE8D-034B-A813-DCC8B2D2B875}" type="presOf" srcId="{E577E066-12B6-554D-9051-5E25B517BD52}" destId="{1B139C13-EDC5-E749-A7BF-4159446CB115}" srcOrd="0" destOrd="0" presId="urn:microsoft.com/office/officeart/2005/8/layout/cycle2"/>
    <dgm:cxn modelId="{FA934F4D-6D4F-4148-B01D-2DCC0246A0D5}" type="presOf" srcId="{5F126D85-3563-A741-ACEF-8A6147DFF788}" destId="{56E1F01E-74F6-9545-946A-1C671170B0A7}" srcOrd="0" destOrd="0" presId="urn:microsoft.com/office/officeart/2005/8/layout/cycle2"/>
    <dgm:cxn modelId="{185A8667-C6FD-6B4D-AAD8-A8FE5AB0FDC8}" type="presOf" srcId="{0AF82768-F80B-724D-BCC4-B199B9DA83F3}" destId="{2B621902-E522-C742-82F7-5444E4291092}" srcOrd="0" destOrd="0" presId="urn:microsoft.com/office/officeart/2005/8/layout/cycle2"/>
    <dgm:cxn modelId="{0C16BB6D-A32A-BF4B-BA71-F09FC4700956}" srcId="{0AF82768-F80B-724D-BCC4-B199B9DA83F3}" destId="{6C59DF43-D6E2-FF45-B8A5-26F78F156A76}" srcOrd="2" destOrd="0" parTransId="{07C879CD-CB38-6A49-9505-D3300F9A9452}" sibTransId="{5824B76B-6F21-2E43-AD10-DDC996AD7835}"/>
    <dgm:cxn modelId="{EC8EB273-E65C-2B4F-BEFC-BB0693584561}" srcId="{0AF82768-F80B-724D-BCC4-B199B9DA83F3}" destId="{E7201B2A-EAAE-6947-95CE-AA9E1799BF6E}" srcOrd="0" destOrd="0" parTransId="{B50EE0D2-EE39-6045-BD72-491B379D1B2B}" sibTransId="{BFA4ACFA-6BA6-9449-88FE-1A8FC863B0C8}"/>
    <dgm:cxn modelId="{505EA48A-7E46-054D-8D8A-A3F61C58C9EE}" srcId="{0AF82768-F80B-724D-BCC4-B199B9DA83F3}" destId="{C82347BD-EB85-2F44-82CA-065994AD1D67}" srcOrd="6" destOrd="0" parTransId="{5B5F20AE-F218-FC40-B9D7-42B017ECDD36}" sibTransId="{C2CBAA95-01BB-1C47-A45B-2884D0569CAB}"/>
    <dgm:cxn modelId="{912B089B-6342-C147-A25C-432CFBA4C336}" type="presOf" srcId="{6C59DF43-D6E2-FF45-B8A5-26F78F156A76}" destId="{21486000-BDBB-AC4A-992B-BED7562D5D68}" srcOrd="0" destOrd="0" presId="urn:microsoft.com/office/officeart/2005/8/layout/cycle2"/>
    <dgm:cxn modelId="{DEFE2BA1-A5EA-2547-9DA4-BFAA7610808C}" type="presOf" srcId="{2D6FAC4A-8CA2-8E40-B9E7-353DA3FD2637}" destId="{7670FE50-B997-6143-97E9-C428CCBA83E7}" srcOrd="0" destOrd="0" presId="urn:microsoft.com/office/officeart/2005/8/layout/cycle2"/>
    <dgm:cxn modelId="{23FA89AC-7DF3-5B40-B0A6-8D607BC2BA79}" srcId="{0AF82768-F80B-724D-BCC4-B199B9DA83F3}" destId="{12840FCC-EAF6-5F4C-A402-CEEEB565C073}" srcOrd="5" destOrd="0" parTransId="{CC5406DE-9B7C-B248-905A-6AB27F7C6D47}" sibTransId="{BDCF370D-9FBC-DD4D-AF50-F2357E25D1A6}"/>
    <dgm:cxn modelId="{4DDFA5AD-6A6B-7A43-A9D7-02D3191AB5FF}" type="presOf" srcId="{BDCF370D-9FBC-DD4D-AF50-F2357E25D1A6}" destId="{48EBC65A-E8CF-C048-894B-8ED865AD2FB8}" srcOrd="1" destOrd="0" presId="urn:microsoft.com/office/officeart/2005/8/layout/cycle2"/>
    <dgm:cxn modelId="{18A805B0-7ABC-0647-A625-5E18EB801EFB}" srcId="{0AF82768-F80B-724D-BCC4-B199B9DA83F3}" destId="{5F126D85-3563-A741-ACEF-8A6147DFF788}" srcOrd="4" destOrd="0" parTransId="{34AC8CA5-9A92-D04D-91AE-339533463230}" sibTransId="{E577E066-12B6-554D-9051-5E25B517BD52}"/>
    <dgm:cxn modelId="{7EF962B3-0521-0943-8EC2-40443D180354}" type="presOf" srcId="{C2CBAA95-01BB-1C47-A45B-2884D0569CAB}" destId="{E1CB8B8F-4E8C-5B46-9922-EF05EF0BBBB3}" srcOrd="0" destOrd="0" presId="urn:microsoft.com/office/officeart/2005/8/layout/cycle2"/>
    <dgm:cxn modelId="{90BD44C3-CBA4-1C44-8227-E824B1E6C156}" type="presOf" srcId="{E7201B2A-EAAE-6947-95CE-AA9E1799BF6E}" destId="{6EEBD915-0601-2D47-A559-4F90859FE8AE}" srcOrd="0" destOrd="0" presId="urn:microsoft.com/office/officeart/2005/8/layout/cycle2"/>
    <dgm:cxn modelId="{FE821BC4-F0DD-4E41-BDD8-997DC710C53C}" type="presOf" srcId="{2D6FAC4A-8CA2-8E40-B9E7-353DA3FD2637}" destId="{A1BD96D5-6B7F-7D41-A855-5BDF7BC2EBAD}" srcOrd="1" destOrd="0" presId="urn:microsoft.com/office/officeart/2005/8/layout/cycle2"/>
    <dgm:cxn modelId="{D5BE87C7-63D5-7C45-97A8-9646D5BEC7A2}" type="presOf" srcId="{5824B76B-6F21-2E43-AD10-DDC996AD7835}" destId="{52E24358-8113-7445-A314-B79A8F500B8C}" srcOrd="0" destOrd="0" presId="urn:microsoft.com/office/officeart/2005/8/layout/cycle2"/>
    <dgm:cxn modelId="{DE9058C8-4C79-7244-95F7-F9A0455F2372}" type="presOf" srcId="{E577E066-12B6-554D-9051-5E25B517BD52}" destId="{5024C257-C3D4-2A46-B790-0747C56CAB3E}" srcOrd="1" destOrd="0" presId="urn:microsoft.com/office/officeart/2005/8/layout/cycle2"/>
    <dgm:cxn modelId="{B3850ECA-B448-C24B-8346-68E1B0E86F29}" type="presOf" srcId="{DDD7EE86-8141-514A-8820-5E513AE7C91C}" destId="{65409148-EB70-E646-8ABD-98D5744C5C24}" srcOrd="0" destOrd="0" presId="urn:microsoft.com/office/officeart/2005/8/layout/cycle2"/>
    <dgm:cxn modelId="{E1443BCD-3CAB-6D48-AD80-1FCE0F313E5D}" type="presOf" srcId="{BFA4ACFA-6BA6-9449-88FE-1A8FC863B0C8}" destId="{AA400861-08A4-B04C-A88A-D0F8EFB846EF}" srcOrd="0" destOrd="0" presId="urn:microsoft.com/office/officeart/2005/8/layout/cycle2"/>
    <dgm:cxn modelId="{484D53D9-2642-2D49-8CF8-1465DE354C25}" type="presOf" srcId="{5824B76B-6F21-2E43-AD10-DDC996AD7835}" destId="{AA4BF37C-27F3-444D-B19B-929AC7DABD91}" srcOrd="1" destOrd="0" presId="urn:microsoft.com/office/officeart/2005/8/layout/cycle2"/>
    <dgm:cxn modelId="{A668EADE-7949-DA47-91D0-F674A03F79F2}" srcId="{0AF82768-F80B-724D-BCC4-B199B9DA83F3}" destId="{12E37DB1-A2D3-204D-859F-0D43A02871C3}" srcOrd="1" destOrd="0" parTransId="{6B5544A1-F469-A84C-AD45-0132EAFA670C}" sibTransId="{2D6FAC4A-8CA2-8E40-B9E7-353DA3FD2637}"/>
    <dgm:cxn modelId="{1C17F5E0-28A7-6A46-BD74-5064133F68DA}" type="presOf" srcId="{C2CBAA95-01BB-1C47-A45B-2884D0569CAB}" destId="{43C83799-8620-7B47-BB5A-3909BB943D53}" srcOrd="1" destOrd="0" presId="urn:microsoft.com/office/officeart/2005/8/layout/cycle2"/>
    <dgm:cxn modelId="{392220E3-C1B0-4C44-B65D-005ECA4A9E0E}" type="presOf" srcId="{C82347BD-EB85-2F44-82CA-065994AD1D67}" destId="{B60EE210-8374-A243-BAEF-3E5915C377E1}" srcOrd="0" destOrd="0" presId="urn:microsoft.com/office/officeart/2005/8/layout/cycle2"/>
    <dgm:cxn modelId="{F26AD8F6-0EF2-2846-86D7-C13C07D31EBB}" type="presOf" srcId="{12E37DB1-A2D3-204D-859F-0D43A02871C3}" destId="{C6E1D5BF-E585-7642-9730-225CDEBDA10B}" srcOrd="0" destOrd="0" presId="urn:microsoft.com/office/officeart/2005/8/layout/cycle2"/>
    <dgm:cxn modelId="{7E74A8FA-AEF5-884F-9CE5-B10AD0636B19}" srcId="{0AF82768-F80B-724D-BCC4-B199B9DA83F3}" destId="{43916C37-5386-1E4E-A39A-0D7928C40759}" srcOrd="3" destOrd="0" parTransId="{2A470B06-5DE8-5B48-A667-55F377CB7F3F}" sibTransId="{DDD7EE86-8141-514A-8820-5E513AE7C91C}"/>
    <dgm:cxn modelId="{A0432888-2616-C24E-A210-17DD27202D94}" type="presParOf" srcId="{2B621902-E522-C742-82F7-5444E4291092}" destId="{6EEBD915-0601-2D47-A559-4F90859FE8AE}" srcOrd="0" destOrd="0" presId="urn:microsoft.com/office/officeart/2005/8/layout/cycle2"/>
    <dgm:cxn modelId="{6485B281-B34A-8147-9024-2267096BD905}" type="presParOf" srcId="{2B621902-E522-C742-82F7-5444E4291092}" destId="{AA400861-08A4-B04C-A88A-D0F8EFB846EF}" srcOrd="1" destOrd="0" presId="urn:microsoft.com/office/officeart/2005/8/layout/cycle2"/>
    <dgm:cxn modelId="{DA0BF7DA-8F61-9A4D-8D34-EAA6E170786A}" type="presParOf" srcId="{AA400861-08A4-B04C-A88A-D0F8EFB846EF}" destId="{4F2B31EF-F69E-AA47-911A-F1C319BBB41B}" srcOrd="0" destOrd="0" presId="urn:microsoft.com/office/officeart/2005/8/layout/cycle2"/>
    <dgm:cxn modelId="{DEE8C790-FE45-D04F-AF50-00FE57F50FD3}" type="presParOf" srcId="{2B621902-E522-C742-82F7-5444E4291092}" destId="{C6E1D5BF-E585-7642-9730-225CDEBDA10B}" srcOrd="2" destOrd="0" presId="urn:microsoft.com/office/officeart/2005/8/layout/cycle2"/>
    <dgm:cxn modelId="{3FBF901A-5646-ED42-AEB0-BF0199BDDA05}" type="presParOf" srcId="{2B621902-E522-C742-82F7-5444E4291092}" destId="{7670FE50-B997-6143-97E9-C428CCBA83E7}" srcOrd="3" destOrd="0" presId="urn:microsoft.com/office/officeart/2005/8/layout/cycle2"/>
    <dgm:cxn modelId="{DE1DF12D-758D-A549-A898-F98CE5617A4D}" type="presParOf" srcId="{7670FE50-B997-6143-97E9-C428CCBA83E7}" destId="{A1BD96D5-6B7F-7D41-A855-5BDF7BC2EBAD}" srcOrd="0" destOrd="0" presId="urn:microsoft.com/office/officeart/2005/8/layout/cycle2"/>
    <dgm:cxn modelId="{49D8F5F3-DA35-8B43-8A08-D78180ABD862}" type="presParOf" srcId="{2B621902-E522-C742-82F7-5444E4291092}" destId="{21486000-BDBB-AC4A-992B-BED7562D5D68}" srcOrd="4" destOrd="0" presId="urn:microsoft.com/office/officeart/2005/8/layout/cycle2"/>
    <dgm:cxn modelId="{94713E5D-496A-464A-B80F-0EF2C642A92A}" type="presParOf" srcId="{2B621902-E522-C742-82F7-5444E4291092}" destId="{52E24358-8113-7445-A314-B79A8F500B8C}" srcOrd="5" destOrd="0" presId="urn:microsoft.com/office/officeart/2005/8/layout/cycle2"/>
    <dgm:cxn modelId="{E0D1F2FD-D76A-3B4B-BEA2-5A89528495A6}" type="presParOf" srcId="{52E24358-8113-7445-A314-B79A8F500B8C}" destId="{AA4BF37C-27F3-444D-B19B-929AC7DABD91}" srcOrd="0" destOrd="0" presId="urn:microsoft.com/office/officeart/2005/8/layout/cycle2"/>
    <dgm:cxn modelId="{B620DE7F-D52F-F046-A891-EF4359EDC0CA}" type="presParOf" srcId="{2B621902-E522-C742-82F7-5444E4291092}" destId="{17DF4F0D-C255-C54D-BD2B-6E328AFB1797}" srcOrd="6" destOrd="0" presId="urn:microsoft.com/office/officeart/2005/8/layout/cycle2"/>
    <dgm:cxn modelId="{B27969CD-4CB7-534D-9736-84632C423A46}" type="presParOf" srcId="{2B621902-E522-C742-82F7-5444E4291092}" destId="{65409148-EB70-E646-8ABD-98D5744C5C24}" srcOrd="7" destOrd="0" presId="urn:microsoft.com/office/officeart/2005/8/layout/cycle2"/>
    <dgm:cxn modelId="{AA0E78EB-0C78-B64B-B749-F93CBC113DCD}" type="presParOf" srcId="{65409148-EB70-E646-8ABD-98D5744C5C24}" destId="{D8A67A3E-42D0-E84E-95EA-C6923084C369}" srcOrd="0" destOrd="0" presId="urn:microsoft.com/office/officeart/2005/8/layout/cycle2"/>
    <dgm:cxn modelId="{C4AB616A-9648-6E44-A83E-ED489BB2F3F1}" type="presParOf" srcId="{2B621902-E522-C742-82F7-5444E4291092}" destId="{56E1F01E-74F6-9545-946A-1C671170B0A7}" srcOrd="8" destOrd="0" presId="urn:microsoft.com/office/officeart/2005/8/layout/cycle2"/>
    <dgm:cxn modelId="{43CE1A71-C63E-BA48-864D-0DF31716131D}" type="presParOf" srcId="{2B621902-E522-C742-82F7-5444E4291092}" destId="{1B139C13-EDC5-E749-A7BF-4159446CB115}" srcOrd="9" destOrd="0" presId="urn:microsoft.com/office/officeart/2005/8/layout/cycle2"/>
    <dgm:cxn modelId="{DAE0B09E-FD1D-7444-8265-005B74D52772}" type="presParOf" srcId="{1B139C13-EDC5-E749-A7BF-4159446CB115}" destId="{5024C257-C3D4-2A46-B790-0747C56CAB3E}" srcOrd="0" destOrd="0" presId="urn:microsoft.com/office/officeart/2005/8/layout/cycle2"/>
    <dgm:cxn modelId="{6E21B288-F4D4-C04A-858A-F9B04FE253F8}" type="presParOf" srcId="{2B621902-E522-C742-82F7-5444E4291092}" destId="{67B77AEF-4C53-B349-BB8E-312AED175A37}" srcOrd="10" destOrd="0" presId="urn:microsoft.com/office/officeart/2005/8/layout/cycle2"/>
    <dgm:cxn modelId="{89B8A6F8-46C7-6646-B4D0-06960D676DC2}" type="presParOf" srcId="{2B621902-E522-C742-82F7-5444E4291092}" destId="{0F77BE6F-E709-0E4A-A99A-CEB3D3F36D87}" srcOrd="11" destOrd="0" presId="urn:microsoft.com/office/officeart/2005/8/layout/cycle2"/>
    <dgm:cxn modelId="{4BD2228D-571E-354B-8A3C-1F3321667C5D}" type="presParOf" srcId="{0F77BE6F-E709-0E4A-A99A-CEB3D3F36D87}" destId="{48EBC65A-E8CF-C048-894B-8ED865AD2FB8}" srcOrd="0" destOrd="0" presId="urn:microsoft.com/office/officeart/2005/8/layout/cycle2"/>
    <dgm:cxn modelId="{41E893A5-DBB7-F84C-8E8E-F3E50D39E6C3}" type="presParOf" srcId="{2B621902-E522-C742-82F7-5444E4291092}" destId="{B60EE210-8374-A243-BAEF-3E5915C377E1}" srcOrd="12" destOrd="0" presId="urn:microsoft.com/office/officeart/2005/8/layout/cycle2"/>
    <dgm:cxn modelId="{0DB8D102-5E00-2E48-942F-3DDE96C24933}" type="presParOf" srcId="{2B621902-E522-C742-82F7-5444E4291092}" destId="{E1CB8B8F-4E8C-5B46-9922-EF05EF0BBBB3}" srcOrd="13" destOrd="0" presId="urn:microsoft.com/office/officeart/2005/8/layout/cycle2"/>
    <dgm:cxn modelId="{EA9E0BF9-AF39-304E-AB77-1D6FE1E70143}" type="presParOf" srcId="{E1CB8B8F-4E8C-5B46-9922-EF05EF0BBBB3}" destId="{43C83799-8620-7B47-BB5A-3909BB943D5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117CF-171E-4F43-85F8-4F9BFC689BED}">
      <dsp:nvSpPr>
        <dsp:cNvPr id="0" name=""/>
        <dsp:cNvSpPr/>
      </dsp:nvSpPr>
      <dsp:spPr>
        <a:xfrm>
          <a:off x="0" y="42440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F45D9-9403-EA44-9C53-93BBAE49E438}">
      <dsp:nvSpPr>
        <dsp:cNvPr id="0" name=""/>
        <dsp:cNvSpPr/>
      </dsp:nvSpPr>
      <dsp:spPr>
        <a:xfrm>
          <a:off x="333341" y="70160"/>
          <a:ext cx="4666783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367926" y="104745"/>
        <a:ext cx="4597613" cy="639310"/>
      </dsp:txXfrm>
    </dsp:sp>
    <dsp:sp modelId="{64D7CB22-8C07-0241-9E06-36FB18A0CF78}">
      <dsp:nvSpPr>
        <dsp:cNvPr id="0" name=""/>
        <dsp:cNvSpPr/>
      </dsp:nvSpPr>
      <dsp:spPr>
        <a:xfrm>
          <a:off x="0" y="151304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204BA-2B1D-464A-A272-070F0AAB01A5}">
      <dsp:nvSpPr>
        <dsp:cNvPr id="0" name=""/>
        <dsp:cNvSpPr/>
      </dsp:nvSpPr>
      <dsp:spPr>
        <a:xfrm>
          <a:off x="333341" y="1158800"/>
          <a:ext cx="4666783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367926" y="1193385"/>
        <a:ext cx="4597613" cy="639310"/>
      </dsp:txXfrm>
    </dsp:sp>
    <dsp:sp modelId="{A5FAB778-6FC6-0046-B05F-4CD77684CCC1}">
      <dsp:nvSpPr>
        <dsp:cNvPr id="0" name=""/>
        <dsp:cNvSpPr/>
      </dsp:nvSpPr>
      <dsp:spPr>
        <a:xfrm>
          <a:off x="0" y="2601680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4818A-40D4-7843-A0BD-969652098F84}">
      <dsp:nvSpPr>
        <dsp:cNvPr id="0" name=""/>
        <dsp:cNvSpPr/>
      </dsp:nvSpPr>
      <dsp:spPr>
        <a:xfrm>
          <a:off x="333341" y="2247440"/>
          <a:ext cx="4666783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367926" y="2282025"/>
        <a:ext cx="4597613" cy="639310"/>
      </dsp:txXfrm>
    </dsp:sp>
    <dsp:sp modelId="{2C36455B-AD0A-2241-9BE5-B841FF1B6242}">
      <dsp:nvSpPr>
        <dsp:cNvPr id="0" name=""/>
        <dsp:cNvSpPr/>
      </dsp:nvSpPr>
      <dsp:spPr>
        <a:xfrm>
          <a:off x="0" y="369031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51335-0C32-E74C-82C4-CE3AB81E1F89}">
      <dsp:nvSpPr>
        <dsp:cNvPr id="0" name=""/>
        <dsp:cNvSpPr/>
      </dsp:nvSpPr>
      <dsp:spPr>
        <a:xfrm>
          <a:off x="333341" y="3336080"/>
          <a:ext cx="4666783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367926" y="3370665"/>
        <a:ext cx="4597613" cy="639310"/>
      </dsp:txXfrm>
    </dsp:sp>
    <dsp:sp modelId="{978AD71F-F6BC-6245-94CF-982FB64D6D52}">
      <dsp:nvSpPr>
        <dsp:cNvPr id="0" name=""/>
        <dsp:cNvSpPr/>
      </dsp:nvSpPr>
      <dsp:spPr>
        <a:xfrm>
          <a:off x="0" y="4778959"/>
          <a:ext cx="6666833" cy="604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5317C-45C3-8648-9644-18E0CAEEC68C}">
      <dsp:nvSpPr>
        <dsp:cNvPr id="0" name=""/>
        <dsp:cNvSpPr/>
      </dsp:nvSpPr>
      <dsp:spPr>
        <a:xfrm>
          <a:off x="333341" y="4424719"/>
          <a:ext cx="4666783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367926" y="4459304"/>
        <a:ext cx="4597613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4AB73-0AD3-874F-8738-203121ABD159}">
      <dsp:nvSpPr>
        <dsp:cNvPr id="0" name=""/>
        <dsp:cNvSpPr/>
      </dsp:nvSpPr>
      <dsp:spPr>
        <a:xfrm>
          <a:off x="0" y="0"/>
          <a:ext cx="7960457" cy="688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Input the URL of the page you want to analyze for this project</a:t>
          </a:r>
          <a:endParaRPr lang="ko-CA" sz="1800" kern="1200"/>
        </a:p>
      </dsp:txBody>
      <dsp:txXfrm>
        <a:off x="20176" y="20176"/>
        <a:ext cx="7136541" cy="648496"/>
      </dsp:txXfrm>
    </dsp:sp>
    <dsp:sp modelId="{C154E069-FC6D-FE48-A942-B8616FD32CB1}">
      <dsp:nvSpPr>
        <dsp:cNvPr id="0" name=""/>
        <dsp:cNvSpPr/>
      </dsp:nvSpPr>
      <dsp:spPr>
        <a:xfrm>
          <a:off x="594449" y="784521"/>
          <a:ext cx="7960457" cy="688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 dirty="0"/>
            <a:t>Request and parse the SpaceX launch data using the GET request</a:t>
          </a:r>
          <a:endParaRPr lang="ko-CA" sz="1800" kern="1200" dirty="0"/>
        </a:p>
      </dsp:txBody>
      <dsp:txXfrm>
        <a:off x="614625" y="804697"/>
        <a:ext cx="6877904" cy="648496"/>
      </dsp:txXfrm>
    </dsp:sp>
    <dsp:sp modelId="{62CC05F4-838A-C24F-AB97-DE2AD90E3FB0}">
      <dsp:nvSpPr>
        <dsp:cNvPr id="0" name=""/>
        <dsp:cNvSpPr/>
      </dsp:nvSpPr>
      <dsp:spPr>
        <a:xfrm>
          <a:off x="1155067" y="1569042"/>
          <a:ext cx="7960457" cy="688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 dirty="0"/>
            <a:t>Decode the response content as a JSON and turn it into a Pandas data frame</a:t>
          </a:r>
          <a:endParaRPr lang="ko-CA" sz="1800" kern="1200" dirty="0"/>
        </a:p>
      </dsp:txBody>
      <dsp:txXfrm>
        <a:off x="1175243" y="1589218"/>
        <a:ext cx="6877904" cy="648496"/>
      </dsp:txXfrm>
    </dsp:sp>
    <dsp:sp modelId="{9351785A-D063-CA46-97CB-A0A1CE05F107}">
      <dsp:nvSpPr>
        <dsp:cNvPr id="0" name=""/>
        <dsp:cNvSpPr/>
      </dsp:nvSpPr>
      <dsp:spPr>
        <a:xfrm>
          <a:off x="1783349" y="2353564"/>
          <a:ext cx="7960457" cy="688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Now use the API again to get information about the launches using the IDs given for each launch</a:t>
          </a:r>
          <a:endParaRPr lang="ko-CA" sz="1800" kern="1200"/>
        </a:p>
      </dsp:txBody>
      <dsp:txXfrm>
        <a:off x="1803525" y="2373740"/>
        <a:ext cx="6877904" cy="648496"/>
      </dsp:txXfrm>
    </dsp:sp>
    <dsp:sp modelId="{0F510CA0-C43B-8549-B48E-835236AABDF7}">
      <dsp:nvSpPr>
        <dsp:cNvPr id="0" name=""/>
        <dsp:cNvSpPr/>
      </dsp:nvSpPr>
      <dsp:spPr>
        <a:xfrm>
          <a:off x="2377799" y="3138085"/>
          <a:ext cx="7960457" cy="688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Filter the data frame to only include Falcon 9 launches and replace null values and get required output</a:t>
          </a:r>
          <a:endParaRPr lang="ko-CA" sz="1800" kern="1200"/>
        </a:p>
      </dsp:txBody>
      <dsp:txXfrm>
        <a:off x="2397975" y="3158261"/>
        <a:ext cx="6877904" cy="648496"/>
      </dsp:txXfrm>
    </dsp:sp>
    <dsp:sp modelId="{F1721A40-DE1E-AC4F-A866-5ACE5466FE68}">
      <dsp:nvSpPr>
        <dsp:cNvPr id="0" name=""/>
        <dsp:cNvSpPr/>
      </dsp:nvSpPr>
      <dsp:spPr>
        <a:xfrm>
          <a:off x="7512706" y="503241"/>
          <a:ext cx="447751" cy="4477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7613450" y="503241"/>
        <a:ext cx="246263" cy="336933"/>
      </dsp:txXfrm>
    </dsp:sp>
    <dsp:sp modelId="{807A3F7C-ABDD-1C48-B3BB-444700A34882}">
      <dsp:nvSpPr>
        <dsp:cNvPr id="0" name=""/>
        <dsp:cNvSpPr/>
      </dsp:nvSpPr>
      <dsp:spPr>
        <a:xfrm>
          <a:off x="8107156" y="1287763"/>
          <a:ext cx="447751" cy="4477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8207900" y="1287763"/>
        <a:ext cx="246263" cy="336933"/>
      </dsp:txXfrm>
    </dsp:sp>
    <dsp:sp modelId="{E4185FF4-4B93-3944-8818-91AA34FEF6AF}">
      <dsp:nvSpPr>
        <dsp:cNvPr id="0" name=""/>
        <dsp:cNvSpPr/>
      </dsp:nvSpPr>
      <dsp:spPr>
        <a:xfrm>
          <a:off x="8701606" y="2060803"/>
          <a:ext cx="447751" cy="4477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8802350" y="2060803"/>
        <a:ext cx="246263" cy="336933"/>
      </dsp:txXfrm>
    </dsp:sp>
    <dsp:sp modelId="{A5F6E612-58B2-8945-852E-BE7DB46007F1}">
      <dsp:nvSpPr>
        <dsp:cNvPr id="0" name=""/>
        <dsp:cNvSpPr/>
      </dsp:nvSpPr>
      <dsp:spPr>
        <a:xfrm>
          <a:off x="9296055" y="2852979"/>
          <a:ext cx="447751" cy="4477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9396799" y="2852979"/>
        <a:ext cx="246263" cy="336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C21C1-2D61-9646-915C-9FB5378DC724}">
      <dsp:nvSpPr>
        <dsp:cNvPr id="0" name=""/>
        <dsp:cNvSpPr/>
      </dsp:nvSpPr>
      <dsp:spPr>
        <a:xfrm>
          <a:off x="0" y="0"/>
          <a:ext cx="4204970" cy="75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 request to SpaceX API</a:t>
          </a:r>
          <a:endParaRPr lang="ko-CA" sz="1400" kern="1200"/>
        </a:p>
      </dsp:txBody>
      <dsp:txXfrm>
        <a:off x="22179" y="22179"/>
        <a:ext cx="3299254" cy="712879"/>
      </dsp:txXfrm>
    </dsp:sp>
    <dsp:sp modelId="{9F34804F-7175-8C4A-AD12-D55B31EFC117}">
      <dsp:nvSpPr>
        <dsp:cNvPr id="0" name=""/>
        <dsp:cNvSpPr/>
      </dsp:nvSpPr>
      <dsp:spPr>
        <a:xfrm>
          <a:off x="314007" y="862409"/>
          <a:ext cx="4204970" cy="75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Decode the response content as a JSON</a:t>
          </a:r>
          <a:endParaRPr lang="ko-CA" sz="1400" kern="1200"/>
        </a:p>
      </dsp:txBody>
      <dsp:txXfrm>
        <a:off x="336186" y="884588"/>
        <a:ext cx="3354400" cy="712879"/>
      </dsp:txXfrm>
    </dsp:sp>
    <dsp:sp modelId="{7A643949-FCA4-FA4E-BF94-AB669DCD465D}">
      <dsp:nvSpPr>
        <dsp:cNvPr id="0" name=""/>
        <dsp:cNvSpPr/>
      </dsp:nvSpPr>
      <dsp:spPr>
        <a:xfrm>
          <a:off x="628014" y="1724818"/>
          <a:ext cx="4204970" cy="75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Turn JSON into pandas data frame</a:t>
          </a:r>
          <a:endParaRPr lang="ko-CA" sz="1400" kern="1200" dirty="0"/>
        </a:p>
      </dsp:txBody>
      <dsp:txXfrm>
        <a:off x="650193" y="1746997"/>
        <a:ext cx="3354400" cy="712879"/>
      </dsp:txXfrm>
    </dsp:sp>
    <dsp:sp modelId="{83A04C70-B8AE-C348-8D92-AD06B05C16A5}">
      <dsp:nvSpPr>
        <dsp:cNvPr id="0" name=""/>
        <dsp:cNvSpPr/>
      </dsp:nvSpPr>
      <dsp:spPr>
        <a:xfrm>
          <a:off x="942022" y="2587228"/>
          <a:ext cx="4204970" cy="75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Use the API again to get information about the launches using the IDs given for each launch</a:t>
          </a:r>
          <a:endParaRPr lang="ko-CA" sz="1400" kern="1200"/>
        </a:p>
      </dsp:txBody>
      <dsp:txXfrm>
        <a:off x="964201" y="2609407"/>
        <a:ext cx="3354400" cy="712879"/>
      </dsp:txXfrm>
    </dsp:sp>
    <dsp:sp modelId="{E433B864-F109-0640-B149-0633871B82B9}">
      <dsp:nvSpPr>
        <dsp:cNvPr id="0" name=""/>
        <dsp:cNvSpPr/>
      </dsp:nvSpPr>
      <dsp:spPr>
        <a:xfrm>
          <a:off x="1256029" y="3449637"/>
          <a:ext cx="4204970" cy="75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Construct our dataset using the data we have obtained</a:t>
          </a:r>
          <a:endParaRPr lang="ko-CA" sz="1400" kern="1200"/>
        </a:p>
      </dsp:txBody>
      <dsp:txXfrm>
        <a:off x="1278208" y="3471816"/>
        <a:ext cx="3354400" cy="712879"/>
      </dsp:txXfrm>
    </dsp:sp>
    <dsp:sp modelId="{C57B4ED6-6817-5249-BB08-9B31B1F6A06F}">
      <dsp:nvSpPr>
        <dsp:cNvPr id="0" name=""/>
        <dsp:cNvSpPr/>
      </dsp:nvSpPr>
      <dsp:spPr>
        <a:xfrm>
          <a:off x="3712765" y="553204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23511" y="553204"/>
        <a:ext cx="270712" cy="370384"/>
      </dsp:txXfrm>
    </dsp:sp>
    <dsp:sp modelId="{1CA8CBFA-0BD3-E947-99D2-6945BB8C3452}">
      <dsp:nvSpPr>
        <dsp:cNvPr id="0" name=""/>
        <dsp:cNvSpPr/>
      </dsp:nvSpPr>
      <dsp:spPr>
        <a:xfrm>
          <a:off x="4026773" y="1415613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137519" y="1415613"/>
        <a:ext cx="270712" cy="370384"/>
      </dsp:txXfrm>
    </dsp:sp>
    <dsp:sp modelId="{281D2A56-E551-6449-8327-91568AA40215}">
      <dsp:nvSpPr>
        <dsp:cNvPr id="0" name=""/>
        <dsp:cNvSpPr/>
      </dsp:nvSpPr>
      <dsp:spPr>
        <a:xfrm>
          <a:off x="4340780" y="2265402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451526" y="2265402"/>
        <a:ext cx="270712" cy="370384"/>
      </dsp:txXfrm>
    </dsp:sp>
    <dsp:sp modelId="{CED2752C-41C0-0B45-8F15-8FBF5F194930}">
      <dsp:nvSpPr>
        <dsp:cNvPr id="0" name=""/>
        <dsp:cNvSpPr/>
      </dsp:nvSpPr>
      <dsp:spPr>
        <a:xfrm>
          <a:off x="4654788" y="3136225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765534" y="3136225"/>
        <a:ext cx="270712" cy="370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DEA6E-E14F-7448-924D-9F8B7C84EA10}">
      <dsp:nvSpPr>
        <dsp:cNvPr id="0" name=""/>
        <dsp:cNvSpPr/>
      </dsp:nvSpPr>
      <dsp:spPr>
        <a:xfrm>
          <a:off x="0" y="0"/>
          <a:ext cx="3827678" cy="76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Falcon 9 Launch WIKI page from its URL</a:t>
          </a:r>
          <a:endParaRPr lang="ko-CA" sz="1600" kern="1200"/>
        </a:p>
      </dsp:txBody>
      <dsp:txXfrm>
        <a:off x="22318" y="22318"/>
        <a:ext cx="2916277" cy="717355"/>
      </dsp:txXfrm>
    </dsp:sp>
    <dsp:sp modelId="{042FF50B-1E59-9C4E-BC81-37EE48DE1D86}">
      <dsp:nvSpPr>
        <dsp:cNvPr id="0" name=""/>
        <dsp:cNvSpPr/>
      </dsp:nvSpPr>
      <dsp:spPr>
        <a:xfrm>
          <a:off x="285833" y="867823"/>
          <a:ext cx="3827678" cy="76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i="1" kern="1200"/>
            <a:t>Create a Beautiful Soup object from the HTML</a:t>
          </a:r>
          <a:endParaRPr lang="ko-CA" sz="1600" kern="1200"/>
        </a:p>
      </dsp:txBody>
      <dsp:txXfrm>
        <a:off x="308151" y="890141"/>
        <a:ext cx="3001914" cy="717355"/>
      </dsp:txXfrm>
    </dsp:sp>
    <dsp:sp modelId="{39403659-858B-F847-A8C7-3844F662FBCE}">
      <dsp:nvSpPr>
        <dsp:cNvPr id="0" name=""/>
        <dsp:cNvSpPr/>
      </dsp:nvSpPr>
      <dsp:spPr>
        <a:xfrm>
          <a:off x="571666" y="1735646"/>
          <a:ext cx="3827678" cy="76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i="1" kern="1200"/>
            <a:t>Extract all column names from the HTML table</a:t>
          </a:r>
          <a:endParaRPr lang="ko-CA" sz="1600" kern="1200"/>
        </a:p>
      </dsp:txBody>
      <dsp:txXfrm>
        <a:off x="593984" y="1757964"/>
        <a:ext cx="3001914" cy="717355"/>
      </dsp:txXfrm>
    </dsp:sp>
    <dsp:sp modelId="{9014626C-A185-D34E-8DE7-C8E0C3769D2C}">
      <dsp:nvSpPr>
        <dsp:cNvPr id="0" name=""/>
        <dsp:cNvSpPr/>
      </dsp:nvSpPr>
      <dsp:spPr>
        <a:xfrm>
          <a:off x="857499" y="2603470"/>
          <a:ext cx="3827678" cy="76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i="1" kern="1200"/>
            <a:t>Create an empty dictionary with keys from the column nam</a:t>
          </a:r>
          <a:endParaRPr lang="ko-CA" sz="1600" kern="1200"/>
        </a:p>
      </dsp:txBody>
      <dsp:txXfrm>
        <a:off x="879817" y="2625788"/>
        <a:ext cx="3001914" cy="717355"/>
      </dsp:txXfrm>
    </dsp:sp>
    <dsp:sp modelId="{E30170EC-5BDE-C748-B650-7EAD6CD3968D}">
      <dsp:nvSpPr>
        <dsp:cNvPr id="0" name=""/>
        <dsp:cNvSpPr/>
      </dsp:nvSpPr>
      <dsp:spPr>
        <a:xfrm>
          <a:off x="1143332" y="3471293"/>
          <a:ext cx="3827678" cy="761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i="1" kern="1200" dirty="0"/>
            <a:t>Fill up the dictionary with launch records extracted from table rows</a:t>
          </a:r>
          <a:endParaRPr lang="ko-CA" sz="1600" kern="1200" dirty="0"/>
        </a:p>
      </dsp:txBody>
      <dsp:txXfrm>
        <a:off x="1165650" y="3493611"/>
        <a:ext cx="3001914" cy="717355"/>
      </dsp:txXfrm>
    </dsp:sp>
    <dsp:sp modelId="{4D105973-D85D-CC4C-8135-A2C84CC88496}">
      <dsp:nvSpPr>
        <dsp:cNvPr id="0" name=""/>
        <dsp:cNvSpPr/>
      </dsp:nvSpPr>
      <dsp:spPr>
        <a:xfrm>
          <a:off x="3332384" y="556676"/>
          <a:ext cx="495294" cy="4952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443825" y="556676"/>
        <a:ext cx="272412" cy="372709"/>
      </dsp:txXfrm>
    </dsp:sp>
    <dsp:sp modelId="{F7958972-18FB-0D4F-B4A3-99A536D15AD8}">
      <dsp:nvSpPr>
        <dsp:cNvPr id="0" name=""/>
        <dsp:cNvSpPr/>
      </dsp:nvSpPr>
      <dsp:spPr>
        <a:xfrm>
          <a:off x="3618217" y="1424500"/>
          <a:ext cx="495294" cy="4952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729658" y="1424500"/>
        <a:ext cx="272412" cy="372709"/>
      </dsp:txXfrm>
    </dsp:sp>
    <dsp:sp modelId="{A6C7CEA9-EDEF-964C-91F9-18BF48BDFEE7}">
      <dsp:nvSpPr>
        <dsp:cNvPr id="0" name=""/>
        <dsp:cNvSpPr/>
      </dsp:nvSpPr>
      <dsp:spPr>
        <a:xfrm>
          <a:off x="3904050" y="2279623"/>
          <a:ext cx="495294" cy="4952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015491" y="2279623"/>
        <a:ext cx="272412" cy="372709"/>
      </dsp:txXfrm>
    </dsp:sp>
    <dsp:sp modelId="{486A8A8E-8501-3C4F-A8E2-B8EF80D4DCA1}">
      <dsp:nvSpPr>
        <dsp:cNvPr id="0" name=""/>
        <dsp:cNvSpPr/>
      </dsp:nvSpPr>
      <dsp:spPr>
        <a:xfrm>
          <a:off x="4189883" y="3155913"/>
          <a:ext cx="495294" cy="4952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4301324" y="3155913"/>
        <a:ext cx="272412" cy="372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69132-5639-014C-9543-882C7B5DFE45}">
      <dsp:nvSpPr>
        <dsp:cNvPr id="0" name=""/>
        <dsp:cNvSpPr/>
      </dsp:nvSpPr>
      <dsp:spPr>
        <a:xfrm>
          <a:off x="0" y="223259"/>
          <a:ext cx="4597238" cy="4465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i="1" kern="1200" dirty="0"/>
            <a:t>Convert the dictionary into a CSV dataset</a:t>
          </a:r>
          <a:endParaRPr lang="ko-CA" sz="1900" kern="1200" dirty="0"/>
        </a:p>
      </dsp:txBody>
      <dsp:txXfrm>
        <a:off x="13078" y="236337"/>
        <a:ext cx="4571082" cy="420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6A4B3-3A6A-254A-AD6E-89F861F5AD0B}">
      <dsp:nvSpPr>
        <dsp:cNvPr id="0" name=""/>
        <dsp:cNvSpPr/>
      </dsp:nvSpPr>
      <dsp:spPr>
        <a:xfrm>
          <a:off x="4047" y="393055"/>
          <a:ext cx="1769693" cy="1522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Calculate the number of launches on each site</a:t>
          </a:r>
          <a:endParaRPr lang="ko-CA" sz="1800" kern="1200"/>
        </a:p>
      </dsp:txBody>
      <dsp:txXfrm>
        <a:off x="48631" y="437639"/>
        <a:ext cx="1680525" cy="1433044"/>
      </dsp:txXfrm>
    </dsp:sp>
    <dsp:sp modelId="{5963EAC7-252C-E947-A0C4-9C390593A724}">
      <dsp:nvSpPr>
        <dsp:cNvPr id="0" name=""/>
        <dsp:cNvSpPr/>
      </dsp:nvSpPr>
      <dsp:spPr>
        <a:xfrm>
          <a:off x="1950710" y="934720"/>
          <a:ext cx="375175" cy="438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1950710" y="1022497"/>
        <a:ext cx="262623" cy="263329"/>
      </dsp:txXfrm>
    </dsp:sp>
    <dsp:sp modelId="{2B42F78F-A2B2-6449-BCCA-595655EEB6FB}">
      <dsp:nvSpPr>
        <dsp:cNvPr id="0" name=""/>
        <dsp:cNvSpPr/>
      </dsp:nvSpPr>
      <dsp:spPr>
        <a:xfrm>
          <a:off x="2481618" y="393055"/>
          <a:ext cx="1769693" cy="1522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Calculate the number and occurrences of each orbit</a:t>
          </a:r>
          <a:endParaRPr lang="ko-CA" sz="1800" kern="1200"/>
        </a:p>
      </dsp:txBody>
      <dsp:txXfrm>
        <a:off x="2526202" y="437639"/>
        <a:ext cx="1680525" cy="1433044"/>
      </dsp:txXfrm>
    </dsp:sp>
    <dsp:sp modelId="{A7037429-C19A-6646-BAD1-22FFA78C9D26}">
      <dsp:nvSpPr>
        <dsp:cNvPr id="0" name=""/>
        <dsp:cNvSpPr/>
      </dsp:nvSpPr>
      <dsp:spPr>
        <a:xfrm>
          <a:off x="4428281" y="934720"/>
          <a:ext cx="375175" cy="438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4428281" y="1022497"/>
        <a:ext cx="262623" cy="263329"/>
      </dsp:txXfrm>
    </dsp:sp>
    <dsp:sp modelId="{F6909342-F61C-4B45-A711-74E52ED213CF}">
      <dsp:nvSpPr>
        <dsp:cNvPr id="0" name=""/>
        <dsp:cNvSpPr/>
      </dsp:nvSpPr>
      <dsp:spPr>
        <a:xfrm>
          <a:off x="4959189" y="393055"/>
          <a:ext cx="1769693" cy="1522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Calculate the number and occurrence of mission outcome per orbit type</a:t>
          </a:r>
          <a:endParaRPr lang="ko-CA" sz="1800" kern="1200"/>
        </a:p>
      </dsp:txBody>
      <dsp:txXfrm>
        <a:off x="5003773" y="437639"/>
        <a:ext cx="1680525" cy="1433044"/>
      </dsp:txXfrm>
    </dsp:sp>
    <dsp:sp modelId="{13F9A022-2445-9542-9F26-FA2EB5E823E3}">
      <dsp:nvSpPr>
        <dsp:cNvPr id="0" name=""/>
        <dsp:cNvSpPr/>
      </dsp:nvSpPr>
      <dsp:spPr>
        <a:xfrm>
          <a:off x="6905851" y="934720"/>
          <a:ext cx="375175" cy="4388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905851" y="1022497"/>
        <a:ext cx="262623" cy="263329"/>
      </dsp:txXfrm>
    </dsp:sp>
    <dsp:sp modelId="{D7856BA2-3606-5E4F-A792-43784446186F}">
      <dsp:nvSpPr>
        <dsp:cNvPr id="0" name=""/>
        <dsp:cNvSpPr/>
      </dsp:nvSpPr>
      <dsp:spPr>
        <a:xfrm>
          <a:off x="7436759" y="393055"/>
          <a:ext cx="1769693" cy="1522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CA" sz="1800" kern="1200"/>
            <a:t>Create a landing outcome label from outcome column</a:t>
          </a:r>
          <a:endParaRPr lang="ko-CA" sz="1800" kern="1200"/>
        </a:p>
      </dsp:txBody>
      <dsp:txXfrm>
        <a:off x="7481343" y="437639"/>
        <a:ext cx="1680525" cy="14330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BD915-0601-2D47-A559-4F90859FE8AE}">
      <dsp:nvSpPr>
        <dsp:cNvPr id="0" name=""/>
        <dsp:cNvSpPr/>
      </dsp:nvSpPr>
      <dsp:spPr>
        <a:xfrm>
          <a:off x="3603395" y="1495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Create a column for</a:t>
          </a:r>
          <a:r>
            <a:rPr lang="en-CA" sz="1100" kern="1200"/>
            <a:t> </a:t>
          </a:r>
          <a:r>
            <a:rPr lang="en-CA" sz="1100" i="1" kern="1200"/>
            <a:t>the class</a:t>
          </a:r>
          <a:endParaRPr lang="ko-CA" sz="1100" kern="1200"/>
        </a:p>
      </dsp:txBody>
      <dsp:txXfrm>
        <a:off x="3780651" y="178751"/>
        <a:ext cx="855867" cy="855867"/>
      </dsp:txXfrm>
    </dsp:sp>
    <dsp:sp modelId="{AA400861-08A4-B04C-A88A-D0F8EFB846EF}">
      <dsp:nvSpPr>
        <dsp:cNvPr id="0" name=""/>
        <dsp:cNvSpPr/>
      </dsp:nvSpPr>
      <dsp:spPr>
        <a:xfrm rot="1542857">
          <a:off x="4858147" y="792649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4862922" y="853429"/>
        <a:ext cx="225021" cy="245101"/>
      </dsp:txXfrm>
    </dsp:sp>
    <dsp:sp modelId="{C6E1D5BF-E585-7642-9730-225CDEBDA10B}">
      <dsp:nvSpPr>
        <dsp:cNvPr id="0" name=""/>
        <dsp:cNvSpPr/>
      </dsp:nvSpPr>
      <dsp:spPr>
        <a:xfrm>
          <a:off x="5240372" y="789822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Standardize the data</a:t>
          </a:r>
          <a:endParaRPr lang="ko-CA" sz="1100" kern="1200"/>
        </a:p>
      </dsp:txBody>
      <dsp:txXfrm>
        <a:off x="5417628" y="967078"/>
        <a:ext cx="855867" cy="855867"/>
      </dsp:txXfrm>
    </dsp:sp>
    <dsp:sp modelId="{7670FE50-B997-6143-97E9-C428CCBA83E7}">
      <dsp:nvSpPr>
        <dsp:cNvPr id="0" name=""/>
        <dsp:cNvSpPr/>
      </dsp:nvSpPr>
      <dsp:spPr>
        <a:xfrm rot="4628571">
          <a:off x="5884957" y="2067567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5922446" y="2102258"/>
        <a:ext cx="225021" cy="245101"/>
      </dsp:txXfrm>
    </dsp:sp>
    <dsp:sp modelId="{21486000-BDBB-AC4A-992B-BED7562D5D68}">
      <dsp:nvSpPr>
        <dsp:cNvPr id="0" name=""/>
        <dsp:cNvSpPr/>
      </dsp:nvSpPr>
      <dsp:spPr>
        <a:xfrm>
          <a:off x="5644672" y="2561175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Split data into</a:t>
          </a:r>
          <a:r>
            <a:rPr lang="en-CA" sz="1100" kern="1200"/>
            <a:t> </a:t>
          </a:r>
          <a:r>
            <a:rPr lang="en-CA" sz="1100" i="1" kern="1200"/>
            <a:t>training data and</a:t>
          </a:r>
          <a:r>
            <a:rPr lang="en-CA" sz="1100" kern="1200"/>
            <a:t> </a:t>
          </a:r>
          <a:r>
            <a:rPr lang="en-CA" sz="1100" i="1" kern="1200"/>
            <a:t>test data</a:t>
          </a:r>
          <a:endParaRPr lang="ko-CA" sz="1100" kern="1200"/>
        </a:p>
      </dsp:txBody>
      <dsp:txXfrm>
        <a:off x="5821928" y="2738431"/>
        <a:ext cx="855867" cy="855867"/>
      </dsp:txXfrm>
    </dsp:sp>
    <dsp:sp modelId="{52E24358-8113-7445-A314-B79A8F500B8C}">
      <dsp:nvSpPr>
        <dsp:cNvPr id="0" name=""/>
        <dsp:cNvSpPr/>
      </dsp:nvSpPr>
      <dsp:spPr>
        <a:xfrm rot="7714286">
          <a:off x="5528393" y="3665258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5606676" y="3709260"/>
        <a:ext cx="225021" cy="245101"/>
      </dsp:txXfrm>
    </dsp:sp>
    <dsp:sp modelId="{17DF4F0D-C255-C54D-BD2B-6E328AFB1797}">
      <dsp:nvSpPr>
        <dsp:cNvPr id="0" name=""/>
        <dsp:cNvSpPr/>
      </dsp:nvSpPr>
      <dsp:spPr>
        <a:xfrm>
          <a:off x="4511849" y="3981691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Create a Grid</a:t>
          </a:r>
          <a:r>
            <a:rPr lang="en-CA" sz="1100" kern="1200"/>
            <a:t> </a:t>
          </a:r>
          <a:r>
            <a:rPr lang="en-CA" sz="1100" i="1" kern="1200"/>
            <a:t>SearchCV object and</a:t>
          </a:r>
          <a:r>
            <a:rPr lang="en-CA" sz="1100" kern="1200"/>
            <a:t> </a:t>
          </a:r>
          <a:r>
            <a:rPr lang="en-CA" sz="1100" i="1" kern="1200"/>
            <a:t>fit different ML</a:t>
          </a:r>
          <a:r>
            <a:rPr lang="en-CA" sz="1100" kern="1200"/>
            <a:t> </a:t>
          </a:r>
          <a:r>
            <a:rPr lang="en-CA" sz="1100" i="1" kern="1200"/>
            <a:t>objects.</a:t>
          </a:r>
          <a:endParaRPr lang="ko-CA" sz="1100" kern="1200"/>
        </a:p>
      </dsp:txBody>
      <dsp:txXfrm>
        <a:off x="4689105" y="4158947"/>
        <a:ext cx="855867" cy="855867"/>
      </dsp:txXfrm>
    </dsp:sp>
    <dsp:sp modelId="{65409148-EB70-E646-8ABD-98D5744C5C24}">
      <dsp:nvSpPr>
        <dsp:cNvPr id="0" name=""/>
        <dsp:cNvSpPr/>
      </dsp:nvSpPr>
      <dsp:spPr>
        <a:xfrm rot="10800000">
          <a:off x="4056953" y="4382629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4153391" y="4464330"/>
        <a:ext cx="225021" cy="245101"/>
      </dsp:txXfrm>
    </dsp:sp>
    <dsp:sp modelId="{56E1F01E-74F6-9545-946A-1C671170B0A7}">
      <dsp:nvSpPr>
        <dsp:cNvPr id="0" name=""/>
        <dsp:cNvSpPr/>
      </dsp:nvSpPr>
      <dsp:spPr>
        <a:xfrm>
          <a:off x="2694942" y="3981691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Calculate the</a:t>
          </a:r>
          <a:r>
            <a:rPr lang="en-CA" sz="1100" kern="1200"/>
            <a:t> </a:t>
          </a:r>
          <a:r>
            <a:rPr lang="en-CA" sz="1100" i="1" kern="1200"/>
            <a:t>accuracy on the test</a:t>
          </a:r>
          <a:r>
            <a:rPr lang="en-CA" sz="1100" kern="1200"/>
            <a:t> </a:t>
          </a:r>
          <a:r>
            <a:rPr lang="en-CA" sz="1100" i="1" kern="1200"/>
            <a:t>data</a:t>
          </a:r>
          <a:endParaRPr lang="ko-CA" sz="1100" kern="1200"/>
        </a:p>
      </dsp:txBody>
      <dsp:txXfrm>
        <a:off x="2872198" y="4158947"/>
        <a:ext cx="855867" cy="855867"/>
      </dsp:txXfrm>
    </dsp:sp>
    <dsp:sp modelId="{1B139C13-EDC5-E749-A7BF-4159446CB115}">
      <dsp:nvSpPr>
        <dsp:cNvPr id="0" name=""/>
        <dsp:cNvSpPr/>
      </dsp:nvSpPr>
      <dsp:spPr>
        <a:xfrm rot="13885714">
          <a:off x="2578662" y="3679484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2656945" y="3798884"/>
        <a:ext cx="225021" cy="245101"/>
      </dsp:txXfrm>
    </dsp:sp>
    <dsp:sp modelId="{67B77AEF-4C53-B349-BB8E-312AED175A37}">
      <dsp:nvSpPr>
        <dsp:cNvPr id="0" name=""/>
        <dsp:cNvSpPr/>
      </dsp:nvSpPr>
      <dsp:spPr>
        <a:xfrm>
          <a:off x="1562119" y="2561175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Choose the best ML</a:t>
          </a:r>
          <a:r>
            <a:rPr lang="en-CA" sz="1100" kern="1200"/>
            <a:t> </a:t>
          </a:r>
          <a:r>
            <a:rPr lang="en-CA" sz="1100" i="1" kern="1200"/>
            <a:t>method</a:t>
          </a:r>
          <a:endParaRPr lang="ko-CA" sz="1100" kern="1200"/>
        </a:p>
      </dsp:txBody>
      <dsp:txXfrm>
        <a:off x="1739375" y="2738431"/>
        <a:ext cx="855867" cy="855867"/>
      </dsp:txXfrm>
    </dsp:sp>
    <dsp:sp modelId="{0F77BE6F-E709-0E4A-A99A-CEB3D3F36D87}">
      <dsp:nvSpPr>
        <dsp:cNvPr id="0" name=""/>
        <dsp:cNvSpPr/>
      </dsp:nvSpPr>
      <dsp:spPr>
        <a:xfrm rot="16971429">
          <a:off x="2206704" y="2085306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2244193" y="2214017"/>
        <a:ext cx="225021" cy="245101"/>
      </dsp:txXfrm>
    </dsp:sp>
    <dsp:sp modelId="{B60EE210-8374-A243-BAEF-3E5915C377E1}">
      <dsp:nvSpPr>
        <dsp:cNvPr id="0" name=""/>
        <dsp:cNvSpPr/>
      </dsp:nvSpPr>
      <dsp:spPr>
        <a:xfrm>
          <a:off x="1966418" y="789822"/>
          <a:ext cx="1210379" cy="12103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i="1" kern="1200"/>
            <a:t>Compare the</a:t>
          </a:r>
          <a:r>
            <a:rPr lang="en-CA" sz="1100" kern="1200"/>
            <a:t> </a:t>
          </a:r>
          <a:r>
            <a:rPr lang="en-CA" sz="1100" i="1" kern="1200"/>
            <a:t>predictions with the</a:t>
          </a:r>
          <a:r>
            <a:rPr lang="en-CA" sz="1100" kern="1200"/>
            <a:t> </a:t>
          </a:r>
          <a:r>
            <a:rPr lang="en-CA" sz="1100" i="1" kern="1200"/>
            <a:t>real labels</a:t>
          </a:r>
          <a:endParaRPr lang="ko-CA" sz="1100" kern="1200"/>
        </a:p>
      </dsp:txBody>
      <dsp:txXfrm>
        <a:off x="2143674" y="967078"/>
        <a:ext cx="855867" cy="855867"/>
      </dsp:txXfrm>
    </dsp:sp>
    <dsp:sp modelId="{E1CB8B8F-4E8C-5B46-9922-EF05EF0BBBB3}">
      <dsp:nvSpPr>
        <dsp:cNvPr id="0" name=""/>
        <dsp:cNvSpPr/>
      </dsp:nvSpPr>
      <dsp:spPr>
        <a:xfrm rot="20057143">
          <a:off x="3221170" y="800544"/>
          <a:ext cx="321459" cy="4085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225945" y="903166"/>
        <a:ext cx="225021" cy="245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CA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CA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christopherchoi/Applied-Data-Science-Capstone/blob/main/Lab2%3A%20Data%20wrangling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pherchoi/Applied-Data-Science-Capstone/blob/main/eda-%20Visualization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pherchoi/Applied-Data-Science-Capstone/blob/main/Lab3%3A%20SQL%20Notebook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topherchoi/Applied-Data-Science-Capstone/blob/main/Launch%20Sites%20Locations%20Analysis%20with%20Folium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github.com/christopherchoi/Applied-Data-Science-Capstone/blob/main/Launch%20Sites%20Locations%20Analysis%20with%20Folium.ipynb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ristopherchoi/Applied-Data-Science-Capstone/blob/main/lab1-1%3A%20Space%20X%20Data%20collection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hyperlink" Target="https://github.com/christopherchoi/Applied-Data-Science-Capstone/blob/main/Lab1-2%3A%20Data%20Collection%20with%20web%20scraping.ipynb" TargetMode="Externa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Sung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CA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Hoon Choi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 10, 2024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4790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process is given in a flow char for a over view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christopherchoi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/Applied-Data-Science-Capstone/blob/main/Lab2%3A%20Data%20wrangling.ipynb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8EDD1F16-CDF6-6869-773B-3186A95F5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349448"/>
              </p:ext>
            </p:extLst>
          </p:nvPr>
        </p:nvGraphicFramePr>
        <p:xfrm>
          <a:off x="1422560" y="4118887"/>
          <a:ext cx="9210501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CA" sz="2000" b="1" dirty="0">
                <a:effectLst/>
              </a:rPr>
              <a:t>Types of Charts Used :</a:t>
            </a:r>
          </a:p>
          <a:p>
            <a:pPr marL="0" indent="0">
              <a:buNone/>
            </a:pPr>
            <a:r>
              <a:rPr lang="en-US" altLang="ko-CA" sz="2000" dirty="0">
                <a:effectLst/>
              </a:rPr>
              <a:t>• Scatter plot - Flight Number vs Payload Mass , Flight Number vs Launch Sites , Payload and Launch Sites , Flight Number and Orbit Type , Payload and Orbit Type</a:t>
            </a:r>
          </a:p>
          <a:p>
            <a:pPr marL="0" indent="0">
              <a:buNone/>
            </a:pPr>
            <a:r>
              <a:rPr lang="en-US" altLang="ko-CA" sz="2000" dirty="0">
                <a:effectLst/>
              </a:rPr>
              <a:t>• Bar chart – Success rate of each orbit</a:t>
            </a:r>
          </a:p>
          <a:p>
            <a:pPr marL="0" indent="0">
              <a:buNone/>
            </a:pPr>
            <a:r>
              <a:rPr lang="en-US" altLang="ko-CA" sz="2000" dirty="0">
                <a:effectLst/>
              </a:rPr>
              <a:t>• Line plot – success rate and Date</a:t>
            </a:r>
          </a:p>
          <a:p>
            <a:pPr marL="0" indent="0">
              <a:buNone/>
            </a:pPr>
            <a:r>
              <a:rPr lang="en-US" altLang="ko-CA" sz="2000" dirty="0">
                <a:effectLst/>
              </a:rPr>
              <a:t>EDA with Data Visualization complete notebook link is given below</a:t>
            </a:r>
          </a:p>
          <a:p>
            <a:pPr marL="0"/>
            <a:endParaRPr lang="en-US" altLang="ko-CA" sz="2000" dirty="0">
              <a:effectLst/>
            </a:endParaRPr>
          </a:p>
          <a:p>
            <a:pPr marL="0"/>
            <a:r>
              <a:rPr lang="en-US" sz="2000" dirty="0"/>
              <a:t>Git Hub URL: </a:t>
            </a:r>
            <a:r>
              <a:rPr lang="en-US" sz="2000" dirty="0">
                <a:hlinkClick r:id="rId2"/>
              </a:rPr>
              <a:t>https://github.com/christopherchoi/Applied-Data-Science-Capstone/blob/main/eda- Visualization.ipynb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altLang="ko-CA" sz="1600">
                <a:effectLst/>
              </a:rPr>
              <a:t>Summary of SQL queries that were used:</a:t>
            </a:r>
          </a:p>
          <a:p>
            <a:r>
              <a:rPr lang="en-US" altLang="ko-CA" sz="1600">
                <a:effectLst/>
              </a:rPr>
              <a:t>Display the names of the unique launch sites in the space mission</a:t>
            </a:r>
          </a:p>
          <a:p>
            <a:r>
              <a:rPr lang="en-US" altLang="ko-CA" sz="1600">
                <a:effectLst/>
              </a:rPr>
              <a:t>Display 5 records where launch sites begin with the string ‘CCA</a:t>
            </a:r>
          </a:p>
          <a:p>
            <a:r>
              <a:rPr lang="en-US" altLang="ko-CA" sz="1600">
                <a:effectLst/>
              </a:rPr>
              <a:t>Display the total payload mass carried by boosters launched by NASA (CRS)</a:t>
            </a:r>
          </a:p>
          <a:p>
            <a:r>
              <a:rPr lang="en-US" altLang="ko-CA" sz="1600">
                <a:effectLst/>
              </a:rPr>
              <a:t>Display average payload mass carried by booster version F9 v1.1</a:t>
            </a:r>
          </a:p>
          <a:p>
            <a:r>
              <a:rPr lang="en-US" altLang="ko-CA" sz="1600">
                <a:effectLst/>
              </a:rPr>
              <a:t>List the date when the first successful landing outcome in ground pad was acheived</a:t>
            </a:r>
          </a:p>
          <a:p>
            <a:r>
              <a:rPr lang="en-US" altLang="ko-CA" sz="1600">
                <a:effectLst/>
              </a:rPr>
              <a:t>List the names of the boosters which have success in drone ship and have payload mass greater than 4000 but less than 6000</a:t>
            </a:r>
          </a:p>
          <a:p>
            <a:r>
              <a:rPr lang="en-US" altLang="ko-CA" sz="1600">
                <a:effectLst/>
              </a:rPr>
              <a:t>List the total number of successful and failure mission outcomes</a:t>
            </a:r>
          </a:p>
          <a:p>
            <a:r>
              <a:rPr lang="en-US" altLang="ko-CA" sz="1600">
                <a:effectLst/>
              </a:rPr>
              <a:t>List the names of the booster versions which have carried the maximum payload mass. Use a subquery List the failed landing outcomes in drone ship, their booster versions, and launch site names for in year 2015</a:t>
            </a:r>
          </a:p>
          <a:p>
            <a:r>
              <a:rPr lang="en-US" altLang="ko-CA" sz="1600">
                <a:effectLst/>
              </a:rPr>
              <a:t>Rank the count of landing outcomes (such as Failure (drone ship) or Success (ground pad)) between the date 2010-06-04 and 2017-03-20, in descending order</a:t>
            </a:r>
          </a:p>
          <a:p>
            <a:r>
              <a:rPr lang="en-US" altLang="ko-CA" sz="1600">
                <a:effectLst/>
              </a:rPr>
              <a:t>Git Hub URL Link: </a:t>
            </a:r>
            <a:r>
              <a:rPr lang="en-US" altLang="ko-CA" sz="1600">
                <a:effectLst/>
                <a:hlinkClick r:id="rId2"/>
              </a:rPr>
              <a:t>https://github.com/christopherchoi/Applied-Data-Science-Capstone/blob/main/Lab3%3A%20SQL%20Notebook.ipynb</a:t>
            </a:r>
            <a:endParaRPr lang="en-US" altLang="ko-CA" sz="160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CA" sz="2000" dirty="0">
                <a:effectLst/>
              </a:rPr>
              <a:t>Folium Markers were used to show the Space X launch sites and their nearest important landmarks like</a:t>
            </a:r>
            <a:r>
              <a:rPr lang="en-US" altLang="ko-CA" sz="2000" dirty="0"/>
              <a:t> </a:t>
            </a:r>
            <a:r>
              <a:rPr lang="en-US" altLang="ko-CA" sz="2000" dirty="0">
                <a:effectLst/>
              </a:rPr>
              <a:t>railways, highways, cities and coastlines.</a:t>
            </a:r>
          </a:p>
          <a:p>
            <a:r>
              <a:rPr lang="en-US" altLang="ko-CA" sz="2000" dirty="0">
                <a:effectLst/>
              </a:rPr>
              <a:t>Polylines were used to connect the launch sites to their nearest land marks.</a:t>
            </a:r>
          </a:p>
          <a:p>
            <a:pPr marL="0" indent="0">
              <a:buNone/>
            </a:pPr>
            <a:r>
              <a:rPr lang="en-US" altLang="ko-CA" sz="2000" dirty="0"/>
              <a:t>	</a:t>
            </a:r>
            <a:r>
              <a:rPr lang="en-US" altLang="ko-CA" sz="2000" dirty="0">
                <a:solidFill>
                  <a:srgbClr val="FF0000"/>
                </a:solidFill>
                <a:effectLst/>
              </a:rPr>
              <a:t>Red</a:t>
            </a:r>
            <a:r>
              <a:rPr lang="en-US" altLang="ko-CA" sz="2000" dirty="0">
                <a:effectLst/>
              </a:rPr>
              <a:t> represents rocket launch failures</a:t>
            </a:r>
          </a:p>
          <a:p>
            <a:pPr marL="0" indent="0">
              <a:buNone/>
            </a:pPr>
            <a:r>
              <a:rPr lang="en-US" altLang="ko-CA" sz="2000" dirty="0"/>
              <a:t>	</a:t>
            </a:r>
            <a:r>
              <a:rPr lang="en-US" altLang="ko-CA" sz="2000" dirty="0">
                <a:solidFill>
                  <a:srgbClr val="00B050"/>
                </a:solidFill>
                <a:effectLst/>
              </a:rPr>
              <a:t>Green</a:t>
            </a:r>
            <a:r>
              <a:rPr lang="en-US" altLang="ko-CA" sz="2000" dirty="0">
                <a:effectLst/>
              </a:rPr>
              <a:t> represents the successes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Git Hub URL: </a:t>
            </a:r>
            <a:r>
              <a:rPr lang="en-US" sz="2000" dirty="0">
                <a:hlinkClick r:id="rId2"/>
              </a:rPr>
              <a:t>https://github.com/christopherchoi/Applied-Data-Science-Capstone/blob/main/Launch%20Sites%20Locations%20Analysis%20with%20Folium.ipynb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CA" sz="2000">
                <a:effectLst/>
              </a:rPr>
              <a:t>Pie charts and scatter charts were used to visualize the launch records of Space X.</a:t>
            </a:r>
          </a:p>
          <a:p>
            <a:r>
              <a:rPr lang="en-US" altLang="ko-CA" sz="2000">
                <a:effectLst/>
              </a:rPr>
              <a:t>These charts displayed the rocket launch success rate per launch site. We are were able to get</a:t>
            </a:r>
            <a:r>
              <a:rPr lang="en-US" altLang="ko-CA" sz="2000"/>
              <a:t> </a:t>
            </a:r>
            <a:r>
              <a:rPr lang="en-US" altLang="ko-CA" sz="2000">
                <a:effectLst/>
              </a:rPr>
              <a:t>an understanding of the factors that may have been influencing the success rate at each site.</a:t>
            </a:r>
            <a:r>
              <a:rPr lang="en-US" altLang="ko-CA" sz="2000"/>
              <a:t> </a:t>
            </a:r>
            <a:r>
              <a:rPr lang="en-US" altLang="ko-CA" sz="2000">
                <a:effectLst/>
              </a:rPr>
              <a:t>Such as the payload mass and booster versions.</a:t>
            </a:r>
          </a:p>
          <a:p>
            <a:r>
              <a:rPr lang="en-US" altLang="ko-CA" sz="2000">
                <a:effectLst/>
              </a:rPr>
              <a:t>Successful launches were represented by 1 while failures were represented by 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6186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Scikit-learn is Machine Learning library</a:t>
            </a:r>
            <a:r>
              <a:rPr lang="en-CA" altLang="ko-CA" sz="20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that was used for predictive analysis. </a:t>
            </a:r>
          </a:p>
          <a:p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Created a machine learning pipeline to</a:t>
            </a:r>
            <a:r>
              <a:rPr lang="en-CA" altLang="ko-CA" sz="20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predict if the first stage will land </a:t>
            </a:r>
            <a:r>
              <a:rPr lang="en-CA" altLang="ko-CA" sz="200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giventhe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data.</a:t>
            </a:r>
          </a:p>
          <a:p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Git Hub URL: 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https://</a:t>
            </a:r>
            <a:r>
              <a:rPr lang="en-CA" altLang="ko-CA" sz="20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github.com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/</a:t>
            </a:r>
            <a:r>
              <a:rPr lang="en-CA" altLang="ko-CA" sz="2000" dirty="0" err="1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christopherchoi</a:t>
            </a: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/Applied-Data-Science-Capstone/blob/main/Launch%20Sites%20Locations%20Analysis%20with%20Folium.ipynb</a:t>
            </a:r>
            <a:endParaRPr lang="en-CA" altLang="ko-CA" sz="2000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7B11587A-639A-06AA-4C79-BF1B5D61D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515834"/>
              </p:ext>
            </p:extLst>
          </p:nvPr>
        </p:nvGraphicFramePr>
        <p:xfrm>
          <a:off x="4618892" y="1404511"/>
          <a:ext cx="8417171" cy="519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The exploratory data analysis has shown us that successful landing outcomes are somewhat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correlated with flight number. It was also apparent that successful landing outcomes have had a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significant increase since the year 2015.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All launch sites are located near the coast line. Perhaps, this makes it easier to test rocket landings in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the water.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S</a:t>
            </a: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ites are also located near highways and railways. This may facilitate transportation of equipment and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research material.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The machine learning were able to predict the landing success of rockets with an accuracy score of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CA" sz="2000">
                <a:solidFill>
                  <a:schemeClr val="tx1"/>
                </a:solidFill>
                <a:effectLst/>
                <a:latin typeface="+mn-lt"/>
              </a:rPr>
              <a:t>83.33%.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684915"/>
            <a:ext cx="4651076" cy="19510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51761" y="1842659"/>
            <a:ext cx="5674107" cy="89022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CA" sz="1800" i="1" dirty="0">
                <a:solidFill>
                  <a:schemeClr val="bg1"/>
                </a:solidFill>
                <a:effectLst/>
              </a:rPr>
              <a:t>It appears that there were more successful landings as the flight numbers increased. launch site CCAFS SLC 40 had</a:t>
            </a:r>
            <a:r>
              <a:rPr lang="en-US" altLang="ko-CA" sz="1800" dirty="0">
                <a:solidFill>
                  <a:schemeClr val="bg1"/>
                </a:solidFill>
              </a:rPr>
              <a:t> </a:t>
            </a:r>
            <a:r>
              <a:rPr lang="en-US" altLang="ko-CA" sz="1800" i="1" dirty="0">
                <a:solidFill>
                  <a:schemeClr val="bg1"/>
                </a:solidFill>
                <a:effectLst/>
              </a:rPr>
              <a:t>the most number of landing.</a:t>
            </a:r>
            <a:endParaRPr lang="en-US" altLang="ko-CA" sz="1800" dirty="0">
              <a:solidFill>
                <a:schemeClr val="bg1"/>
              </a:solidFill>
              <a:effectLst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2852760"/>
            <a:ext cx="304800" cy="429768"/>
            <a:chOff x="215328" y="-46937"/>
            <a:chExt cx="304800" cy="2773841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7B872C-53D5-B725-86EF-07B86BD2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55" y="3347884"/>
            <a:ext cx="10860504" cy="22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0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2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24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0" name="Oval 25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6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27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28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29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30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5258846" y="630936"/>
            <a:ext cx="5867716" cy="305002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66" name="Rectangle 32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34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40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42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B50B19D-8CBC-FB85-7FF4-43DDFAE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9" y="1964410"/>
            <a:ext cx="4134103" cy="2904207"/>
          </a:xfrm>
          <a:prstGeom prst="rect">
            <a:avLst/>
          </a:prstGeom>
        </p:spPr>
      </p:pic>
      <p:grpSp>
        <p:nvGrpSpPr>
          <p:cNvPr id="70" name="Group 48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58846" y="3834245"/>
            <a:ext cx="5867720" cy="24236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CA" sz="1800">
                <a:solidFill>
                  <a:schemeClr val="bg1"/>
                </a:solidFill>
                <a:effectLst/>
              </a:rPr>
              <a:t>Now if you observe the scatter point chart, you will find for the VAFB-SLC launch site there</a:t>
            </a:r>
            <a:r>
              <a:rPr lang="en-US" altLang="ko-CA" sz="1800">
                <a:solidFill>
                  <a:schemeClr val="bg1"/>
                </a:solidFill>
              </a:rPr>
              <a:t> </a:t>
            </a:r>
            <a:r>
              <a:rPr lang="en-US" altLang="ko-CA" sz="1800">
                <a:solidFill>
                  <a:schemeClr val="bg1"/>
                </a:solidFill>
                <a:effectLst/>
              </a:rPr>
              <a:t>are no rockets launched for heavy payload mass(greater than 10000)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1D201DCF-C284-C346-E0D4-E55B6269A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10875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981823" y="1641752"/>
            <a:ext cx="439102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4400">
                <a:solidFill>
                  <a:schemeClr val="bg1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4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6A27F4-C29F-A5B0-9799-E6494DD4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4" y="2070402"/>
            <a:ext cx="5260976" cy="32973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1824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ko-CA" sz="2200">
                <a:solidFill>
                  <a:schemeClr val="bg1">
                    <a:alpha val="80000"/>
                  </a:schemeClr>
                </a:solidFill>
                <a:effectLst/>
              </a:rPr>
              <a:t>The highest success rate ORBITS listed:</a:t>
            </a:r>
          </a:p>
          <a:p>
            <a:r>
              <a:rPr lang="en-US" altLang="ko-CA" sz="2200">
                <a:solidFill>
                  <a:schemeClr val="bg1">
                    <a:alpha val="80000"/>
                  </a:schemeClr>
                </a:solidFill>
                <a:effectLst/>
              </a:rPr>
              <a:t>ES-L1</a:t>
            </a:r>
          </a:p>
          <a:p>
            <a:r>
              <a:rPr lang="en-US" altLang="ko-CA" sz="2200">
                <a:solidFill>
                  <a:schemeClr val="bg1">
                    <a:alpha val="80000"/>
                  </a:schemeClr>
                </a:solidFill>
                <a:effectLst/>
              </a:rPr>
              <a:t>GEO</a:t>
            </a:r>
          </a:p>
          <a:p>
            <a:r>
              <a:rPr lang="en-US" altLang="ko-CA" sz="2200">
                <a:solidFill>
                  <a:schemeClr val="bg1">
                    <a:alpha val="80000"/>
                  </a:schemeClr>
                </a:solidFill>
                <a:effectLst/>
              </a:rPr>
              <a:t>SSO</a:t>
            </a:r>
          </a:p>
          <a:p>
            <a:r>
              <a:rPr lang="en-US" altLang="ko-CA" sz="2200">
                <a:solidFill>
                  <a:schemeClr val="bg1">
                    <a:alpha val="80000"/>
                  </a:schemeClr>
                </a:solidFill>
                <a:effectLst/>
              </a:rPr>
              <a:t>HEO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2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3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6" name="Oval 3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3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3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3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3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630936"/>
            <a:ext cx="5260992" cy="20967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6" y="630936"/>
            <a:ext cx="5064191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altLang="ko-CA" sz="1800" i="1">
                <a:solidFill>
                  <a:schemeClr val="bg1"/>
                </a:solidFill>
                <a:effectLst/>
              </a:rPr>
              <a:t>The LEO orbit the Success appears related to the number of flights; on the</a:t>
            </a:r>
            <a:r>
              <a:rPr lang="en-US" altLang="ko-KR" sz="1800">
                <a:solidFill>
                  <a:schemeClr val="bg1"/>
                </a:solidFill>
              </a:rPr>
              <a:t> </a:t>
            </a:r>
            <a:r>
              <a:rPr lang="en-US" altLang="ko-CA" sz="1800" i="1">
                <a:solidFill>
                  <a:schemeClr val="bg1"/>
                </a:solidFill>
                <a:effectLst/>
              </a:rPr>
              <a:t>other hand, there seems to be no relationship between flight number when in GTO orbit</a:t>
            </a:r>
            <a:endParaRPr lang="en-US" altLang="ko-CA" sz="1800">
              <a:solidFill>
                <a:schemeClr val="bg1"/>
              </a:solidFill>
              <a:effectLst/>
            </a:endParaRPr>
          </a:p>
        </p:txBody>
      </p:sp>
      <p:sp>
        <p:nvSpPr>
          <p:cNvPr id="72" name="Rectangle 3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4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4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7D5BBCB-8841-0497-C977-0E05DE70C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62" y="2885910"/>
            <a:ext cx="8214458" cy="3265248"/>
          </a:xfrm>
          <a:prstGeom prst="rect">
            <a:avLst/>
          </a:prstGeom>
        </p:spPr>
      </p:pic>
      <p:grpSp>
        <p:nvGrpSpPr>
          <p:cNvPr id="76" name="Group 5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1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2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2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2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6" y="630936"/>
            <a:ext cx="5260992" cy="20967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6" y="630936"/>
            <a:ext cx="5064191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CA" sz="1800" i="1">
                <a:solidFill>
                  <a:schemeClr val="bg1"/>
                </a:solidFill>
                <a:effectLst/>
              </a:rPr>
              <a:t>With heavy payloads the successful landing or positive landing rate are more for Polar, LEO and ISS.</a:t>
            </a:r>
            <a:endParaRPr lang="en-US" altLang="ko-CA" sz="1800">
              <a:solidFill>
                <a:schemeClr val="bg1"/>
              </a:solidFill>
              <a:effectLst/>
            </a:endParaRPr>
          </a:p>
          <a:p>
            <a:r>
              <a:rPr lang="en-US" altLang="ko-CA" sz="1800" i="1">
                <a:solidFill>
                  <a:schemeClr val="bg1"/>
                </a:solidFill>
                <a:effectLst/>
              </a:rPr>
              <a:t>However for GTO we cannot distinguish this well as both positive landing rate and negative</a:t>
            </a:r>
            <a:r>
              <a:rPr lang="en-US" altLang="ko-CA" sz="1800">
                <a:solidFill>
                  <a:schemeClr val="bg1"/>
                </a:solidFill>
              </a:rPr>
              <a:t> </a:t>
            </a:r>
            <a:r>
              <a:rPr lang="en-US" altLang="ko-CA" sz="1800" i="1">
                <a:solidFill>
                  <a:schemeClr val="bg1"/>
                </a:solidFill>
                <a:effectLst/>
              </a:rPr>
              <a:t>landing(unsuccessful mission) are both there.</a:t>
            </a:r>
            <a:endParaRPr lang="en-US" altLang="ko-CA" sz="1800">
              <a:solidFill>
                <a:schemeClr val="bg1"/>
              </a:solidFill>
              <a:effectLst/>
            </a:endParaRPr>
          </a:p>
        </p:txBody>
      </p:sp>
      <p:sp>
        <p:nvSpPr>
          <p:cNvPr id="62" name="Rectangle 3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3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3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4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F042B60-10F0-4116-CEA0-BB1B51F4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23" y="2885910"/>
            <a:ext cx="6947337" cy="3265248"/>
          </a:xfrm>
          <a:prstGeom prst="rect">
            <a:avLst/>
          </a:prstGeom>
        </p:spPr>
      </p:pic>
      <p:grpSp>
        <p:nvGrpSpPr>
          <p:cNvPr id="66" name="Group 4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99714" y="5490971"/>
            <a:ext cx="6962072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456522" y="5633765"/>
            <a:ext cx="340855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CA" sz="1900" i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ko-CA" sz="1900" i="1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he success rate has significantly increased from 2013 to 2020.</a:t>
            </a:r>
            <a:endParaRPr lang="en-US" altLang="ko-CA" sz="190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F5051A-2E46-B60B-588F-8B2F7BC1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526473"/>
            <a:ext cx="11327549" cy="42478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 smtClean="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079978" y="741391"/>
            <a:ext cx="336923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pic>
        <p:nvPicPr>
          <p:cNvPr id="24" name="Picture 23" descr="로켓 발사">
            <a:extLst>
              <a:ext uri="{FF2B5EF4-FFF2-40B4-BE49-F238E27FC236}">
                <a16:creationId xmlns:a16="http://schemas.microsoft.com/office/drawing/2014/main" id="{F48C9900-0F5A-D70E-A760-6AC00F6D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27" r="341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79978" y="2533476"/>
            <a:ext cx="336923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altLang="ko-CA" sz="2000">
                <a:effectLst/>
              </a:rPr>
              <a:t>Given the data, these are the names of the launch sites where different rocket</a:t>
            </a:r>
            <a:r>
              <a:rPr lang="en-US" altLang="ko-CA" sz="2000"/>
              <a:t> </a:t>
            </a:r>
            <a:r>
              <a:rPr lang="en-US" altLang="ko-CA" sz="2000">
                <a:effectLst/>
              </a:rPr>
              <a:t>landings where attempted:</a:t>
            </a:r>
          </a:p>
          <a:p>
            <a:r>
              <a:rPr lang="en-US" altLang="ko-CA" sz="2000" dirty="0">
                <a:effectLst/>
              </a:rPr>
              <a:t>CCAFS LC-40</a:t>
            </a:r>
          </a:p>
          <a:p>
            <a:r>
              <a:rPr lang="en-US" altLang="ko-CA" sz="2000" dirty="0">
                <a:effectLst/>
              </a:rPr>
              <a:t>CCAFS SLC-40</a:t>
            </a:r>
          </a:p>
          <a:p>
            <a:r>
              <a:rPr lang="en-US" altLang="ko-CA" sz="2000" dirty="0">
                <a:effectLst/>
              </a:rPr>
              <a:t>KSC LC-39A</a:t>
            </a:r>
          </a:p>
          <a:p>
            <a:r>
              <a:rPr lang="en-US" altLang="ko-CA" sz="2000" dirty="0">
                <a:effectLst/>
              </a:rPr>
              <a:t>VAFB SLC-4E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462396"/>
            <a:ext cx="9745589" cy="6513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5 records where launch sites begin with the letters 'CCA'. As we can see, there</a:t>
            </a:r>
            <a:r>
              <a:rPr lang="en-CA" altLang="ko-CA" sz="1600" dirty="0">
                <a:solidFill>
                  <a:srgbClr val="292929"/>
                </a:solidFill>
                <a:latin typeface="Helvetica" pitchFamily="2" charset="0"/>
              </a:rPr>
              <a:t> </a:t>
            </a: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are other organizations besides Space X that were testing their rockets</a:t>
            </a:r>
            <a:endParaRPr lang="en-CA" altLang="ko-CA" sz="1600" dirty="0">
              <a:solidFill>
                <a:srgbClr val="292929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693C5E-1AEF-B8D4-8AF8-20757118C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9" y="1759995"/>
            <a:ext cx="10704961" cy="333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3468179"/>
            <a:ext cx="9745589" cy="40163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altLang="ko-CA" sz="1600" i="1" dirty="0">
                <a:solidFill>
                  <a:srgbClr val="292929"/>
                </a:solidFill>
                <a:latin typeface="Helvetica" pitchFamily="2" charset="0"/>
              </a:rPr>
              <a:t>The </a:t>
            </a: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total payload mass carried by boosters launched by</a:t>
            </a:r>
            <a:r>
              <a:rPr lang="en-CA" altLang="ko-CA" sz="1600" dirty="0">
                <a:solidFill>
                  <a:srgbClr val="292929"/>
                </a:solidFill>
                <a:latin typeface="Helvetica" pitchFamily="2" charset="0"/>
              </a:rPr>
              <a:t> </a:t>
            </a: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NASA</a:t>
            </a:r>
            <a:endParaRPr lang="en-CA" altLang="ko-CA" sz="1600" dirty="0">
              <a:solidFill>
                <a:srgbClr val="292929"/>
              </a:solidFill>
              <a:effectLst/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D5B3EA-B2FE-E5C9-F200-EE408953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80" y="1648573"/>
            <a:ext cx="11312039" cy="148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9929" y="3535220"/>
            <a:ext cx="9745589" cy="4016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CA" altLang="ko-CA" sz="2400" dirty="0">
                <a:solidFill>
                  <a:srgbClr val="292929"/>
                </a:solidFill>
                <a:effectLst/>
                <a:latin typeface="Helvetica" pitchFamily="2" charset="0"/>
              </a:rPr>
              <a:t>The average payload mass carried by F9 v1.1 was 2928.4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DB860-DB4E-310C-6FB8-041EF6B3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7341"/>
            <a:ext cx="10834300" cy="17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094263"/>
            <a:ext cx="10399560" cy="790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CA" altLang="ko-CA" sz="24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From the picture given above you can see that the first successful ground pad was in 22</a:t>
            </a:r>
            <a:r>
              <a:rPr lang="en-CA" altLang="ko-CA" sz="24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r>
              <a:rPr lang="en-CA" altLang="ko-CA" sz="24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December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CC7673-5C56-10FA-56F9-D69D3D676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7039"/>
            <a:ext cx="10631442" cy="21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5757" y="4004927"/>
            <a:ext cx="10087043" cy="24222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It appears that there only 4 Boosters with a payload mass between 4000 and 6000 listed:</a:t>
            </a:r>
          </a:p>
          <a:p>
            <a:r>
              <a:rPr lang="en-CA" altLang="ko-CA" sz="16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F9 FT B1022</a:t>
            </a:r>
          </a:p>
          <a:p>
            <a:r>
              <a:rPr lang="en-CA" altLang="ko-CA" sz="16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F9 FT B1026</a:t>
            </a:r>
          </a:p>
          <a:p>
            <a:r>
              <a:rPr lang="en-CA" altLang="ko-CA" sz="16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F9 FT B1021.2</a:t>
            </a:r>
          </a:p>
          <a:p>
            <a:r>
              <a:rPr lang="en-CA" altLang="ko-CA" sz="16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F9 FT B1031.2</a:t>
            </a:r>
          </a:p>
          <a:p>
            <a:pPr marL="0" indent="0">
              <a:buNone/>
            </a:pPr>
            <a:endParaRPr lang="en-CA" sz="2400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FA9799-2B1E-EEEA-5BD4-C394C86F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6133"/>
            <a:ext cx="10515600" cy="22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Data Collection Using API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Data Collection with web scraping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Data Wrangling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Exploratory Data Analysis with 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Exploratory Data Analysis with Data Visualization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Interactive Visual Analytics with Folium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</a:rPr>
              <a:t>Machine Learning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2451" y="3773016"/>
            <a:ext cx="8003600" cy="6361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CA" altLang="ko-CA" sz="16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Above picture show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4FE968-EC29-AC37-9888-DDE7180D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5099"/>
            <a:ext cx="10589657" cy="177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10687962" cy="5490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altLang="ko-CA" sz="18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From the above picture it shows that 12 boosters have carried the maximum payload mass of 15600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86927A-AD9B-38D6-3DA4-E439AEDD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560492"/>
            <a:ext cx="10515599" cy="37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445332"/>
            <a:ext cx="9745589" cy="8249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2 boosters F9 v1.1B1012_CCAFS LC-40 and F9v1.1B1015 CCAFS LC-40 failed to land at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CB0D1F-D170-E644-0620-6286825CF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9179"/>
            <a:ext cx="10515600" cy="374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6779" y="4127970"/>
            <a:ext cx="9745589" cy="5490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altLang="ko-CA" sz="200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The number of successful landings have increased since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F4DC93-E3CE-E840-501C-30F9BD32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670295"/>
            <a:ext cx="10569553" cy="22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CA" sz="3200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Launch Site Locations</a:t>
            </a:r>
            <a:endParaRPr lang="en-US" altLang="ko-CA" sz="32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CA" sz="2000" i="1">
                <a:solidFill>
                  <a:srgbClr val="FFFFFF"/>
                </a:solidFill>
              </a:rPr>
              <a:t>L</a:t>
            </a:r>
            <a:r>
              <a:rPr lang="en-US" altLang="ko-CA" sz="2000" i="1">
                <a:solidFill>
                  <a:srgbClr val="FFFFFF"/>
                </a:solidFill>
                <a:effectLst/>
              </a:rPr>
              <a:t>aunch sites are in very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 i="1">
                <a:solidFill>
                  <a:srgbClr val="FFFFFF"/>
                </a:solidFill>
                <a:effectLst/>
              </a:rPr>
              <a:t>close proximity to the coast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 i="1">
                <a:solidFill>
                  <a:srgbClr val="FFFFFF"/>
                </a:solidFill>
                <a:effectLst/>
              </a:rPr>
              <a:t>and they are also a couple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 i="1">
                <a:solidFill>
                  <a:srgbClr val="FFFFFF"/>
                </a:solidFill>
                <a:effectLst/>
              </a:rPr>
              <a:t>thousand kilometers away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 i="1">
                <a:solidFill>
                  <a:srgbClr val="FFFFFF"/>
                </a:solidFill>
                <a:effectLst/>
              </a:rPr>
              <a:t>from the equator line</a:t>
            </a:r>
            <a:endParaRPr lang="en-US" altLang="ko-CA" sz="2000">
              <a:solidFill>
                <a:srgbClr val="FFFFFF"/>
              </a:solidFill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BE2FF-F0D5-1C45-5B5B-9D24BBE0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43" y="1516284"/>
            <a:ext cx="6741405" cy="402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CA" sz="3200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Success Rate of Rocket Launches</a:t>
            </a:r>
            <a:endParaRPr lang="en-US" altLang="ko-CA" sz="32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ko-CA" sz="2000">
                <a:solidFill>
                  <a:srgbClr val="FFFFFF"/>
                </a:solidFill>
                <a:effectLst/>
              </a:rPr>
              <a:t>The successful launches are represented by a green marker while the red marker represents failed rocket launches.</a:t>
            </a:r>
          </a:p>
          <a:p>
            <a:pPr marL="0">
              <a:spcBef>
                <a:spcPts val="1400"/>
              </a:spcBef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1D1924-7CE0-B9A8-7E2E-AD34C109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1806899"/>
            <a:ext cx="5407002" cy="32442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CA" sz="3200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Surrounding Landmarks</a:t>
            </a:r>
            <a:endParaRPr lang="en-US" altLang="ko-CA" sz="32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ko-CA" sz="1600" i="1">
                <a:solidFill>
                  <a:srgbClr val="FFFFFF"/>
                </a:solidFill>
                <a:effectLst/>
              </a:rPr>
              <a:t>• It appears that launch sites are usually set up at least 18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km away from cities. This may be because of the desire to prevent any crashes near populated areas.</a:t>
            </a:r>
            <a:endParaRPr lang="en-US" altLang="ko-CA" sz="1600">
              <a:solidFill>
                <a:srgbClr val="FFFFFF"/>
              </a:solidFill>
              <a:effectLst/>
            </a:endParaRPr>
          </a:p>
          <a:p>
            <a:pPr marL="0"/>
            <a:r>
              <a:rPr lang="en-US" altLang="ko-CA" sz="1600" i="1">
                <a:solidFill>
                  <a:srgbClr val="FFFFFF"/>
                </a:solidFill>
                <a:effectLst/>
              </a:rPr>
              <a:t>• It is also apparent that launch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sites are in very close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proximity to railways and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highways. Perhaps, due to the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necessary transportation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requirements for rocket parts.</a:t>
            </a:r>
            <a:endParaRPr lang="en-US" altLang="ko-CA" sz="1600">
              <a:solidFill>
                <a:srgbClr val="FFFFFF"/>
              </a:solidFill>
              <a:effectLst/>
            </a:endParaRPr>
          </a:p>
          <a:p>
            <a:pPr marL="0"/>
            <a:r>
              <a:rPr lang="en-US" altLang="ko-CA" sz="1600" i="1">
                <a:solidFill>
                  <a:srgbClr val="FFFFFF"/>
                </a:solidFill>
                <a:effectLst/>
              </a:rPr>
              <a:t>• The sites are close the coast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line. This is evident with the</a:t>
            </a:r>
            <a:r>
              <a:rPr lang="en-US" altLang="ko-CA" sz="1600">
                <a:solidFill>
                  <a:srgbClr val="FFFFFF"/>
                </a:solidFill>
              </a:rPr>
              <a:t> </a:t>
            </a:r>
            <a:r>
              <a:rPr lang="en-US" altLang="ko-CA" sz="1600" i="1">
                <a:solidFill>
                  <a:srgbClr val="FFFFFF"/>
                </a:solidFill>
                <a:effectLst/>
              </a:rPr>
              <a:t>many rocket landing tests on water bodies like the ocean.</a:t>
            </a:r>
            <a:endParaRPr lang="en-US" altLang="ko-CA" sz="1600">
              <a:solidFill>
                <a:srgbClr val="FFFFFF"/>
              </a:solidFill>
              <a:effectLst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AFAC9-4BE7-34DD-24E9-A659A3CA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1610895"/>
            <a:ext cx="5407002" cy="36362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43851"/>
            <a:ext cx="10515600" cy="6572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You can see from the plot that Site KSC LC-39A has the largest successful launches as well the</a:t>
            </a:r>
            <a:r>
              <a:rPr lang="en-CA" altLang="ko-CA" sz="1600" dirty="0">
                <a:solidFill>
                  <a:srgbClr val="292929"/>
                </a:solidFill>
                <a:latin typeface="Helvetica" pitchFamily="2" charset="0"/>
              </a:rPr>
              <a:t> </a:t>
            </a: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highest launch success rate</a:t>
            </a:r>
            <a:endParaRPr lang="en-CA" altLang="ko-CA" sz="1600" dirty="0">
              <a:solidFill>
                <a:srgbClr val="292929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altLang="ko-CA" dirty="0">
                <a:solidFill>
                  <a:srgbClr val="0B49CC"/>
                </a:solidFill>
                <a:effectLst/>
                <a:latin typeface="Helvetica" pitchFamily="2" charset="0"/>
              </a:rPr>
              <a:t>Successful Launches by Site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CD09B3-4A80-CCC2-9E5D-09B6C9EE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7824"/>
            <a:ext cx="10515600" cy="27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CA" sz="2000" b="1">
                <a:solidFill>
                  <a:schemeClr val="tx1"/>
                </a:solidFill>
                <a:latin typeface="+mn-lt"/>
              </a:rPr>
              <a:t>Objective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Determine the price of each SpaceX launch.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Predict if SpaceX will reuse the first stage of the rocket.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 b="1">
                <a:solidFill>
                  <a:schemeClr val="tx1"/>
                </a:solidFill>
                <a:latin typeface="+mn-lt"/>
              </a:rPr>
              <a:t>Approach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Gather public information about SpaceX launches.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Create dashboards for the team.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Train a machine learning model to predict successful first-stage landings.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 b="1">
                <a:solidFill>
                  <a:schemeClr val="tx1"/>
                </a:solidFill>
                <a:latin typeface="+mn-lt"/>
              </a:rPr>
              <a:t>Innovation</a:t>
            </a:r>
            <a:r>
              <a:rPr lang="en-US" altLang="ko-CA" sz="2000">
                <a:solidFill>
                  <a:schemeClr val="tx1"/>
                </a:solidFill>
                <a:latin typeface="+mn-lt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CA" sz="2000">
                <a:solidFill>
                  <a:schemeClr val="tx1"/>
                </a:solidFill>
                <a:latin typeface="+mn-lt"/>
              </a:rPr>
              <a:t>Instead of traditional rocket science, use data-driven insights and machine learning to analyze launch outcomes and reusability.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298030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You can see that 76.9% of the total launches at site KSC LC-39A were successful. This is a the</a:t>
            </a:r>
            <a:r>
              <a:rPr lang="en-CA" altLang="ko-CA" sz="1600" dirty="0">
                <a:solidFill>
                  <a:srgbClr val="292929"/>
                </a:solidFill>
                <a:latin typeface="Helvetica" pitchFamily="2" charset="0"/>
              </a:rPr>
              <a:t> </a:t>
            </a:r>
            <a:r>
              <a:rPr lang="en-CA" altLang="ko-CA" sz="1600" i="1" dirty="0">
                <a:solidFill>
                  <a:srgbClr val="292929"/>
                </a:solidFill>
                <a:effectLst/>
                <a:latin typeface="Helvetica" pitchFamily="2" charset="0"/>
              </a:rPr>
              <a:t>highest success rate of all the different launch sites</a:t>
            </a:r>
            <a:endParaRPr lang="en-CA" altLang="ko-CA" sz="1600" dirty="0">
              <a:solidFill>
                <a:srgbClr val="292929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altLang="ko-CA" dirty="0">
                <a:solidFill>
                  <a:srgbClr val="0B49CC"/>
                </a:solidFill>
                <a:effectLst/>
                <a:latin typeface="Helvetica" pitchFamily="2" charset="0"/>
              </a:rPr>
              <a:t>Total Successful Launches for Site KSC LC-39A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F7D027-DEB7-D5C5-0181-570FB3D4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47" y="1745141"/>
            <a:ext cx="10592906" cy="28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FB2829-9E66-4DBD-BC15-FC5D73246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EE2A32-8611-4375-B6B1-468FAD682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7E1DA0-3927-4F35-B8A3-D5D556375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BAA08B-588E-406F-899B-A6A7FC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AA7C41-B331-402E-9453-95B3B827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060B3E-946D-4885-9B86-1D445209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046747-F284-4990-9ECA-3DF2C6E08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29640" y="630935"/>
            <a:ext cx="5107366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ko-CA" sz="480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Payload Mass vs. Launch Success for All Sites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43158" y="630935"/>
            <a:ext cx="5266365" cy="209677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ko-CA"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It appears that the payload range between 2000 kg and 4000 kg has the highest success rate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01FDD9-126F-6BEA-350E-4DB382E0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919182"/>
            <a:ext cx="10843065" cy="319870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0936"/>
            <a:ext cx="5260992" cy="20967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6" y="630936"/>
            <a:ext cx="5064191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CA" sz="1800">
                <a:solidFill>
                  <a:schemeClr val="bg1"/>
                </a:solidFill>
                <a:effectLst/>
              </a:rPr>
              <a:t>All the methods have an identical accuracy score of 83.33%, so we decided to use Logistic</a:t>
            </a:r>
            <a:r>
              <a:rPr lang="en-US" altLang="ko-CA" sz="1800">
                <a:solidFill>
                  <a:schemeClr val="bg1"/>
                </a:solidFill>
              </a:rPr>
              <a:t> </a:t>
            </a:r>
            <a:r>
              <a:rPr lang="en-US" altLang="ko-CA" sz="1800">
                <a:solidFill>
                  <a:schemeClr val="bg1"/>
                </a:solidFill>
                <a:effectLst/>
              </a:rPr>
              <a:t>Regression for the classification</a:t>
            </a:r>
          </a:p>
          <a:p>
            <a:pPr marL="0">
              <a:spcBef>
                <a:spcPts val="1400"/>
              </a:spcBef>
            </a:pPr>
            <a:r>
              <a:rPr lang="en-US" sz="1800">
                <a:solidFill>
                  <a:schemeClr val="bg1"/>
                </a:solidFill>
              </a:rPr>
              <a:t>                                                                          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F54AAA-F222-9E16-A6C4-576AC2D8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88" y="2885910"/>
            <a:ext cx="9674807" cy="326524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55484" y="739835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ko-CA" sz="2000">
                <a:solidFill>
                  <a:srgbClr val="FFFFFF"/>
                </a:solidFill>
                <a:effectLst/>
              </a:rPr>
              <a:t>The chart shows the confusion matrix of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>
                <a:solidFill>
                  <a:srgbClr val="FFFFFF"/>
                </a:solidFill>
                <a:effectLst/>
              </a:rPr>
              <a:t>the Logistic Regression model that was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>
                <a:solidFill>
                  <a:srgbClr val="FFFFFF"/>
                </a:solidFill>
                <a:effectLst/>
              </a:rPr>
              <a:t>chosen.</a:t>
            </a:r>
          </a:p>
          <a:p>
            <a:r>
              <a:rPr lang="en-US" altLang="ko-CA" sz="2000">
                <a:solidFill>
                  <a:srgbClr val="FFFFFF"/>
                </a:solidFill>
                <a:effectLst/>
              </a:rPr>
              <a:t>The model only failed to accurately predict</a:t>
            </a:r>
            <a:r>
              <a:rPr lang="en-US" altLang="ko-CA" sz="2000">
                <a:solidFill>
                  <a:srgbClr val="FFFFFF"/>
                </a:solidFill>
              </a:rPr>
              <a:t> </a:t>
            </a:r>
            <a:r>
              <a:rPr lang="en-US" altLang="ko-CA" sz="2000">
                <a:solidFill>
                  <a:srgbClr val="FFFFFF"/>
                </a:solidFill>
                <a:effectLst/>
              </a:rPr>
              <a:t>3 labels.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BCE48C-DAC5-1A4F-467B-D05447188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1497927"/>
            <a:ext cx="5407002" cy="3862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로켓 발사의 긴 가스분출">
            <a:extLst>
              <a:ext uri="{FF2B5EF4-FFF2-40B4-BE49-F238E27FC236}">
                <a16:creationId xmlns:a16="http://schemas.microsoft.com/office/drawing/2014/main" id="{9EC50FC0-118D-BA7E-A3F3-9D779DC5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ko-CA" sz="1400">
                <a:effectLst/>
              </a:rPr>
              <a:t>In order to compete with Space X Through this process, a general picture of their success methods are</a:t>
            </a:r>
          </a:p>
          <a:p>
            <a:pPr marL="0"/>
            <a:r>
              <a:rPr lang="en-US" altLang="ko-CA" sz="1400">
                <a:effectLst/>
              </a:rPr>
              <a:t>• All their launch sites are located near the coast, away from nearby cities. This enabled to them to test</a:t>
            </a:r>
            <a:r>
              <a:rPr lang="en-US" altLang="ko-CA" sz="1400"/>
              <a:t> </a:t>
            </a:r>
            <a:r>
              <a:rPr lang="en-US" altLang="ko-CA" sz="1400">
                <a:effectLst/>
              </a:rPr>
              <a:t>their rocket landings without much interference.</a:t>
            </a:r>
          </a:p>
          <a:p>
            <a:pPr marL="0"/>
            <a:r>
              <a:rPr lang="en-US" altLang="ko-CA" sz="1400">
                <a:effectLst/>
              </a:rPr>
              <a:t>• Site KSC LC-39A had the highest launch success rate out of all the launch sites.</a:t>
            </a:r>
          </a:p>
          <a:p>
            <a:pPr marL="0"/>
            <a:r>
              <a:rPr lang="en-US" altLang="ko-CA" sz="1400">
                <a:effectLst/>
              </a:rPr>
              <a:t>• From 2015 onwards, the success rate of rocket landings significantly increased. It was also apparent that</a:t>
            </a:r>
            <a:r>
              <a:rPr lang="en-US" altLang="ko-CA" sz="1400"/>
              <a:t> </a:t>
            </a:r>
            <a:r>
              <a:rPr lang="en-US" altLang="ko-CA" sz="1400">
                <a:effectLst/>
              </a:rPr>
              <a:t>landing success increased with flight number</a:t>
            </a:r>
            <a:endParaRPr lang="en-US" altLang="ko-CA" sz="1400"/>
          </a:p>
          <a:p>
            <a:pPr marL="0"/>
            <a:r>
              <a:rPr lang="en-US" altLang="ko-CA" sz="1400">
                <a:effectLst/>
              </a:rPr>
              <a:t>All this data was used to train a machine learning model that is able to predict the landing outcome of</a:t>
            </a:r>
            <a:r>
              <a:rPr lang="en-US" altLang="ko-CA" sz="1400"/>
              <a:t> </a:t>
            </a:r>
            <a:r>
              <a:rPr lang="en-US" altLang="ko-CA" sz="1400">
                <a:effectLst/>
              </a:rPr>
              <a:t>rocket launches with 83.33%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6318164" y="1714193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collection methodology: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Get requests to the Space X API and web scraping from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wikipedia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data wrangling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Data Cleaning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exploratory data analysis (EDA) using visualization and SQL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interactive visual analytics using Folium and 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Plotly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 Dash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Perform predictive analysis using classification models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Creating best Machine Learning model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3369"/>
            <a:ext cx="10515600" cy="108690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request, 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5E1E07B-1610-C835-A55A-8BDA20FF77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940848"/>
              </p:ext>
            </p:extLst>
          </p:nvPr>
        </p:nvGraphicFramePr>
        <p:xfrm>
          <a:off x="858682" y="2600277"/>
          <a:ext cx="10338257" cy="3826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C615463C-6D5B-A609-3423-F65A680D95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50641438"/>
              </p:ext>
            </p:extLst>
          </p:nvPr>
        </p:nvGraphicFramePr>
        <p:xfrm>
          <a:off x="5752321" y="1800225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Collection has done is given in a form of flow chart for an overview.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https://github.com/christopherchoi/Applied-Data-Science-Capstone/blob/main/lab1-1%3A%20Space%20X%20Data%20collection.ipynb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680367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By Web Scraping process is given in flow chart for an overview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christopherchoi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/Applied-Data-Science-Capstone/blob/main/Lab1-2%3A%20Data%20Collection%20with%20web%20scraping.ipynb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BCA55EA4-31C4-F03E-3F40-32F7931C9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88225"/>
              </p:ext>
            </p:extLst>
          </p:nvPr>
        </p:nvGraphicFramePr>
        <p:xfrm>
          <a:off x="6282237" y="1392499"/>
          <a:ext cx="4971011" cy="4233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4C9E891-A19E-32D4-F35C-43CB118E4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9007533"/>
              </p:ext>
            </p:extLst>
          </p:nvPr>
        </p:nvGraphicFramePr>
        <p:xfrm>
          <a:off x="6672352" y="5494207"/>
          <a:ext cx="4597238" cy="89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2073</Words>
  <Application>Microsoft Macintosh PowerPoint</Application>
  <PresentationFormat>와이드스크린</PresentationFormat>
  <Paragraphs>243</Paragraphs>
  <Slides>46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Helvetica</vt:lpstr>
      <vt:lpstr>IBM Plex Mono SemiBold</vt:lpstr>
      <vt:lpstr>Custom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성훈 최</cp:lastModifiedBy>
  <cp:revision>239</cp:revision>
  <dcterms:created xsi:type="dcterms:W3CDTF">2021-04-29T18:58:34Z</dcterms:created>
  <dcterms:modified xsi:type="dcterms:W3CDTF">2024-12-11T03:08:00Z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